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5"/>
  </p:notesMasterIdLst>
  <p:handoutMasterIdLst>
    <p:handoutMasterId r:id="rId46"/>
  </p:handoutMasterIdLst>
  <p:sldIdLst>
    <p:sldId id="452" r:id="rId2"/>
    <p:sldId id="417" r:id="rId3"/>
    <p:sldId id="474" r:id="rId4"/>
    <p:sldId id="453" r:id="rId5"/>
    <p:sldId id="454" r:id="rId6"/>
    <p:sldId id="455" r:id="rId7"/>
    <p:sldId id="456" r:id="rId8"/>
    <p:sldId id="457" r:id="rId9"/>
    <p:sldId id="459" r:id="rId10"/>
    <p:sldId id="482" r:id="rId11"/>
    <p:sldId id="458" r:id="rId12"/>
    <p:sldId id="483" r:id="rId13"/>
    <p:sldId id="476" r:id="rId14"/>
    <p:sldId id="460" r:id="rId15"/>
    <p:sldId id="461" r:id="rId16"/>
    <p:sldId id="462" r:id="rId17"/>
    <p:sldId id="463" r:id="rId18"/>
    <p:sldId id="491" r:id="rId19"/>
    <p:sldId id="464" r:id="rId20"/>
    <p:sldId id="465" r:id="rId21"/>
    <p:sldId id="492" r:id="rId22"/>
    <p:sldId id="493" r:id="rId23"/>
    <p:sldId id="477" r:id="rId24"/>
    <p:sldId id="485" r:id="rId25"/>
    <p:sldId id="466" r:id="rId26"/>
    <p:sldId id="478" r:id="rId27"/>
    <p:sldId id="468" r:id="rId28"/>
    <p:sldId id="469" r:id="rId29"/>
    <p:sldId id="495" r:id="rId30"/>
    <p:sldId id="470" r:id="rId31"/>
    <p:sldId id="467" r:id="rId32"/>
    <p:sldId id="479" r:id="rId33"/>
    <p:sldId id="487" r:id="rId34"/>
    <p:sldId id="471" r:id="rId35"/>
    <p:sldId id="488" r:id="rId36"/>
    <p:sldId id="472" r:id="rId37"/>
    <p:sldId id="480" r:id="rId38"/>
    <p:sldId id="473" r:id="rId39"/>
    <p:sldId id="496" r:id="rId40"/>
    <p:sldId id="481" r:id="rId41"/>
    <p:sldId id="489" r:id="rId42"/>
    <p:sldId id="490" r:id="rId43"/>
    <p:sldId id="494" r:id="rId44"/>
  </p:sldIdLst>
  <p:sldSz cx="12192000" cy="6858000"/>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2E"/>
    <a:srgbClr val="DE004F"/>
    <a:srgbClr val="F7F3ED"/>
    <a:srgbClr val="FFB20F"/>
    <a:srgbClr val="967140"/>
    <a:srgbClr val="F5EFE7"/>
    <a:srgbClr val="A80038"/>
    <a:srgbClr val="A80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78282" autoAdjust="0"/>
  </p:normalViewPr>
  <p:slideViewPr>
    <p:cSldViewPr>
      <p:cViewPr varScale="1">
        <p:scale>
          <a:sx n="87" d="100"/>
          <a:sy n="87" d="100"/>
        </p:scale>
        <p:origin x="1338" y="9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62"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CB8D-0932-478F-BA80-AD264C640B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9437F12-17B2-4A49-BA3B-4EC09781CA4F}">
      <dgm:prSet phldrT="[Texto]"/>
      <dgm:spPr/>
      <dgm:t>
        <a:bodyPr/>
        <a:lstStyle/>
        <a:p>
          <a:r>
            <a:rPr lang="es-ES" dirty="0"/>
            <a:t>Conceptos básicos</a:t>
          </a:r>
        </a:p>
      </dgm:t>
    </dgm:pt>
    <dgm:pt modelId="{0FCB73AF-0ECD-4488-B896-DDA46F7BF682}" type="parTrans" cxnId="{7E12F3E3-9C6F-4C32-8618-1B177BD17EBB}">
      <dgm:prSet/>
      <dgm:spPr/>
      <dgm:t>
        <a:bodyPr/>
        <a:lstStyle/>
        <a:p>
          <a:endParaRPr lang="es-ES"/>
        </a:p>
      </dgm:t>
    </dgm:pt>
    <dgm:pt modelId="{DC8508AC-9C17-4C30-A467-EA8F12C35839}" type="sibTrans" cxnId="{7E12F3E3-9C6F-4C32-8618-1B177BD17EBB}">
      <dgm:prSet/>
      <dgm:spPr/>
      <dgm:t>
        <a:bodyPr/>
        <a:lstStyle/>
        <a:p>
          <a:endParaRPr lang="es-ES"/>
        </a:p>
      </dgm:t>
    </dgm:pt>
    <dgm:pt modelId="{08D34A98-21CA-48E1-84EC-41D5A1CF27DA}">
      <dgm:prSet phldrT="[Texto]"/>
      <dgm:spPr/>
      <dgm:t>
        <a:bodyPr/>
        <a:lstStyle/>
        <a:p>
          <a:r>
            <a:rPr lang="es-ES" dirty="0"/>
            <a:t>Breve historia</a:t>
          </a:r>
        </a:p>
      </dgm:t>
    </dgm:pt>
    <dgm:pt modelId="{7383CDEB-F3B2-4B0F-A025-7CE87117A446}" type="parTrans" cxnId="{642FD7EE-D6B1-4BF1-BFA2-68612E045F4B}">
      <dgm:prSet/>
      <dgm:spPr/>
      <dgm:t>
        <a:bodyPr/>
        <a:lstStyle/>
        <a:p>
          <a:endParaRPr lang="es-ES"/>
        </a:p>
      </dgm:t>
    </dgm:pt>
    <dgm:pt modelId="{A3F9A08A-C1FD-4227-BFAA-74D50495A0BC}" type="sibTrans" cxnId="{642FD7EE-D6B1-4BF1-BFA2-68612E045F4B}">
      <dgm:prSet/>
      <dgm:spPr/>
      <dgm:t>
        <a:bodyPr/>
        <a:lstStyle/>
        <a:p>
          <a:endParaRPr lang="es-ES"/>
        </a:p>
      </dgm:t>
    </dgm:pt>
    <dgm:pt modelId="{87811580-DF00-4836-82EC-B1A1B4D439FD}">
      <dgm:prSet phldrT="[Texto]"/>
      <dgm:spPr/>
      <dgm:t>
        <a:bodyPr/>
        <a:lstStyle/>
        <a:p>
          <a:r>
            <a:rPr lang="es-ES" dirty="0"/>
            <a:t>Modelos de gobernanza</a:t>
          </a:r>
        </a:p>
      </dgm:t>
    </dgm:pt>
    <dgm:pt modelId="{A80B7563-0334-470A-9C09-BE134F4607CD}" type="parTrans" cxnId="{1B2299D7-CDE6-4F39-A139-DF6921D6D469}">
      <dgm:prSet/>
      <dgm:spPr/>
      <dgm:t>
        <a:bodyPr/>
        <a:lstStyle/>
        <a:p>
          <a:endParaRPr lang="es-ES"/>
        </a:p>
      </dgm:t>
    </dgm:pt>
    <dgm:pt modelId="{D29A33D3-54E4-494E-8F1B-5ED1E7E9DED1}" type="sibTrans" cxnId="{1B2299D7-CDE6-4F39-A139-DF6921D6D469}">
      <dgm:prSet/>
      <dgm:spPr/>
      <dgm:t>
        <a:bodyPr/>
        <a:lstStyle/>
        <a:p>
          <a:endParaRPr lang="es-ES"/>
        </a:p>
      </dgm:t>
    </dgm:pt>
    <dgm:pt modelId="{6309CA99-A715-4A22-AEAC-5294EF07359F}">
      <dgm:prSet phldrT="[Texto]"/>
      <dgm:spPr/>
      <dgm:t>
        <a:bodyPr/>
        <a:lstStyle/>
        <a:p>
          <a:r>
            <a:rPr lang="es-ES" dirty="0"/>
            <a:t>Licencias</a:t>
          </a:r>
        </a:p>
      </dgm:t>
    </dgm:pt>
    <dgm:pt modelId="{40DA66E6-3B30-46C7-9B27-C3E5F3010FA0}" type="parTrans" cxnId="{773D515A-9955-4585-B72E-30519AAA5599}">
      <dgm:prSet/>
      <dgm:spPr/>
      <dgm:t>
        <a:bodyPr/>
        <a:lstStyle/>
        <a:p>
          <a:endParaRPr lang="es-ES"/>
        </a:p>
      </dgm:t>
    </dgm:pt>
    <dgm:pt modelId="{911F48C0-5567-44C6-A2E3-C109D59BC73B}" type="sibTrans" cxnId="{773D515A-9955-4585-B72E-30519AAA5599}">
      <dgm:prSet/>
      <dgm:spPr/>
      <dgm:t>
        <a:bodyPr/>
        <a:lstStyle/>
        <a:p>
          <a:endParaRPr lang="es-ES"/>
        </a:p>
      </dgm:t>
    </dgm:pt>
    <dgm:pt modelId="{1149F8B8-EBAE-443E-A0E3-51F4F5BB310F}">
      <dgm:prSet phldrT="[Texto]"/>
      <dgm:spPr/>
      <dgm:t>
        <a:bodyPr/>
        <a:lstStyle/>
        <a:p>
          <a:r>
            <a:rPr lang="es-ES" dirty="0"/>
            <a:t>Ventajas de usar FLOSS</a:t>
          </a:r>
        </a:p>
      </dgm:t>
    </dgm:pt>
    <dgm:pt modelId="{D61AF9BA-7EED-4465-9829-4AD4171C9415}" type="parTrans" cxnId="{9407FA21-FCF5-4790-B071-752687AD5B9F}">
      <dgm:prSet/>
      <dgm:spPr/>
      <dgm:t>
        <a:bodyPr/>
        <a:lstStyle/>
        <a:p>
          <a:endParaRPr lang="es-ES"/>
        </a:p>
      </dgm:t>
    </dgm:pt>
    <dgm:pt modelId="{99A3B05D-9FB8-4B9C-9902-CF4AC743CE77}" type="sibTrans" cxnId="{9407FA21-FCF5-4790-B071-752687AD5B9F}">
      <dgm:prSet/>
      <dgm:spPr/>
      <dgm:t>
        <a:bodyPr/>
        <a:lstStyle/>
        <a:p>
          <a:endParaRPr lang="es-ES"/>
        </a:p>
      </dgm:t>
    </dgm:pt>
    <dgm:pt modelId="{C97C949B-7330-4DFE-88D4-82AD6BE5D347}">
      <dgm:prSet phldrT="[Texto]"/>
      <dgm:spPr/>
      <dgm:t>
        <a:bodyPr/>
        <a:lstStyle/>
        <a:p>
          <a:r>
            <a:rPr lang="es-ES" dirty="0"/>
            <a:t>Investigación</a:t>
          </a:r>
        </a:p>
      </dgm:t>
    </dgm:pt>
    <dgm:pt modelId="{0FA6BB1D-5D3E-4060-BEBA-E16EB97E3BB3}" type="parTrans" cxnId="{52012DB8-09BD-4C47-8AC9-76C044AA0604}">
      <dgm:prSet/>
      <dgm:spPr/>
      <dgm:t>
        <a:bodyPr/>
        <a:lstStyle/>
        <a:p>
          <a:endParaRPr lang="es-ES"/>
        </a:p>
      </dgm:t>
    </dgm:pt>
    <dgm:pt modelId="{1C7D65F2-1EAF-4A13-98E6-F4110F3820C0}" type="sibTrans" cxnId="{52012DB8-09BD-4C47-8AC9-76C044AA0604}">
      <dgm:prSet/>
      <dgm:spPr/>
      <dgm:t>
        <a:bodyPr/>
        <a:lstStyle/>
        <a:p>
          <a:endParaRPr lang="es-ES"/>
        </a:p>
      </dgm:t>
    </dgm:pt>
    <dgm:pt modelId="{A7EF35EF-9446-4EAD-85BE-2C661067E849}">
      <dgm:prSet phldrT="[Texto]"/>
      <dgm:spPr/>
      <dgm:t>
        <a:bodyPr/>
        <a:lstStyle/>
        <a:p>
          <a:r>
            <a:rPr lang="es-ES" dirty="0"/>
            <a:t>Resumen</a:t>
          </a:r>
        </a:p>
      </dgm:t>
    </dgm:pt>
    <dgm:pt modelId="{CC1C63D4-0617-4C8C-9B09-920D0A291568}" type="parTrans" cxnId="{1F781544-03A1-443E-B360-A9D5D6F4D54F}">
      <dgm:prSet/>
      <dgm:spPr/>
      <dgm:t>
        <a:bodyPr/>
        <a:lstStyle/>
        <a:p>
          <a:endParaRPr lang="es-ES"/>
        </a:p>
      </dgm:t>
    </dgm:pt>
    <dgm:pt modelId="{EC373844-D6D8-4988-8D1C-417FBE282C6E}" type="sibTrans" cxnId="{1F781544-03A1-443E-B360-A9D5D6F4D54F}">
      <dgm:prSet/>
      <dgm:spPr/>
      <dgm:t>
        <a:bodyPr/>
        <a:lstStyle/>
        <a:p>
          <a:endParaRPr lang="es-ES"/>
        </a:p>
      </dgm:t>
    </dgm:pt>
    <dgm:pt modelId="{A8B555EE-8290-427F-8C8D-620483A472E4}" type="pres">
      <dgm:prSet presAssocID="{4912CB8D-0932-478F-BA80-AD264C640BB6}" presName="linear" presStyleCnt="0">
        <dgm:presLayoutVars>
          <dgm:animLvl val="lvl"/>
          <dgm:resizeHandles val="exact"/>
        </dgm:presLayoutVars>
      </dgm:prSet>
      <dgm:spPr/>
    </dgm:pt>
    <dgm:pt modelId="{2B911E93-2A26-4718-AA8E-415DDF0F4D77}" type="pres">
      <dgm:prSet presAssocID="{B9437F12-17B2-4A49-BA3B-4EC09781CA4F}" presName="parentText" presStyleLbl="node1" presStyleIdx="0" presStyleCnt="7" custLinFactY="-2274" custLinFactNeighborX="20824" custLinFactNeighborY="-100000">
        <dgm:presLayoutVars>
          <dgm:chMax val="0"/>
          <dgm:bulletEnabled val="1"/>
        </dgm:presLayoutVars>
      </dgm:prSet>
      <dgm:spPr/>
    </dgm:pt>
    <dgm:pt modelId="{52E5C6B3-8D88-4035-B959-D348A35EB15E}" type="pres">
      <dgm:prSet presAssocID="{DC8508AC-9C17-4C30-A467-EA8F12C35839}" presName="spacer" presStyleCnt="0"/>
      <dgm:spPr/>
    </dgm:pt>
    <dgm:pt modelId="{E7505F16-54A9-40B9-AE18-AEFE5D14B838}" type="pres">
      <dgm:prSet presAssocID="{08D34A98-21CA-48E1-84EC-41D5A1CF27DA}" presName="parentText" presStyleLbl="node1" presStyleIdx="1" presStyleCnt="7">
        <dgm:presLayoutVars>
          <dgm:chMax val="0"/>
          <dgm:bulletEnabled val="1"/>
        </dgm:presLayoutVars>
      </dgm:prSet>
      <dgm:spPr/>
    </dgm:pt>
    <dgm:pt modelId="{E972F9ED-ED2E-442F-BAC3-2CB13ADA4B19}" type="pres">
      <dgm:prSet presAssocID="{A3F9A08A-C1FD-4227-BFAA-74D50495A0BC}" presName="spacer" presStyleCnt="0"/>
      <dgm:spPr/>
    </dgm:pt>
    <dgm:pt modelId="{E52C252D-C66E-46A4-9DC6-6B297BF626CB}" type="pres">
      <dgm:prSet presAssocID="{87811580-DF00-4836-82EC-B1A1B4D439FD}" presName="parentText" presStyleLbl="node1" presStyleIdx="2" presStyleCnt="7">
        <dgm:presLayoutVars>
          <dgm:chMax val="0"/>
          <dgm:bulletEnabled val="1"/>
        </dgm:presLayoutVars>
      </dgm:prSet>
      <dgm:spPr/>
    </dgm:pt>
    <dgm:pt modelId="{F7B3AC91-DE28-446C-BA8B-A807E464F30A}" type="pres">
      <dgm:prSet presAssocID="{D29A33D3-54E4-494E-8F1B-5ED1E7E9DED1}" presName="spacer" presStyleCnt="0"/>
      <dgm:spPr/>
    </dgm:pt>
    <dgm:pt modelId="{51AD0222-1D6C-48F9-AF29-8771CA8096BB}" type="pres">
      <dgm:prSet presAssocID="{6309CA99-A715-4A22-AEAC-5294EF07359F}" presName="parentText" presStyleLbl="node1" presStyleIdx="3" presStyleCnt="7">
        <dgm:presLayoutVars>
          <dgm:chMax val="0"/>
          <dgm:bulletEnabled val="1"/>
        </dgm:presLayoutVars>
      </dgm:prSet>
      <dgm:spPr/>
    </dgm:pt>
    <dgm:pt modelId="{9E60A16D-AA8B-4CCE-97D0-9DD4CE161F09}" type="pres">
      <dgm:prSet presAssocID="{911F48C0-5567-44C6-A2E3-C109D59BC73B}" presName="spacer" presStyleCnt="0"/>
      <dgm:spPr/>
    </dgm:pt>
    <dgm:pt modelId="{31724E26-FE71-4B96-A26C-49D87C77B54A}" type="pres">
      <dgm:prSet presAssocID="{1149F8B8-EBAE-443E-A0E3-51F4F5BB310F}" presName="parentText" presStyleLbl="node1" presStyleIdx="4" presStyleCnt="7">
        <dgm:presLayoutVars>
          <dgm:chMax val="0"/>
          <dgm:bulletEnabled val="1"/>
        </dgm:presLayoutVars>
      </dgm:prSet>
      <dgm:spPr/>
    </dgm:pt>
    <dgm:pt modelId="{601661A9-0DD4-48CF-A8E8-52A0F84DFA51}" type="pres">
      <dgm:prSet presAssocID="{99A3B05D-9FB8-4B9C-9902-CF4AC743CE77}" presName="spacer" presStyleCnt="0"/>
      <dgm:spPr/>
    </dgm:pt>
    <dgm:pt modelId="{2394E926-E2B9-43DD-9A9A-A1DE81F4C0B3}" type="pres">
      <dgm:prSet presAssocID="{C97C949B-7330-4DFE-88D4-82AD6BE5D347}" presName="parentText" presStyleLbl="node1" presStyleIdx="5" presStyleCnt="7">
        <dgm:presLayoutVars>
          <dgm:chMax val="0"/>
          <dgm:bulletEnabled val="1"/>
        </dgm:presLayoutVars>
      </dgm:prSet>
      <dgm:spPr/>
    </dgm:pt>
    <dgm:pt modelId="{D46C60C3-999F-4611-A983-E487946CE98D}" type="pres">
      <dgm:prSet presAssocID="{1C7D65F2-1EAF-4A13-98E6-F4110F3820C0}" presName="spacer" presStyleCnt="0"/>
      <dgm:spPr/>
    </dgm:pt>
    <dgm:pt modelId="{FB74E453-81A7-4AB3-AD24-21672753F876}" type="pres">
      <dgm:prSet presAssocID="{A7EF35EF-9446-4EAD-85BE-2C661067E849}" presName="parentText" presStyleLbl="node1" presStyleIdx="6" presStyleCnt="7">
        <dgm:presLayoutVars>
          <dgm:chMax val="0"/>
          <dgm:bulletEnabled val="1"/>
        </dgm:presLayoutVars>
      </dgm:prSet>
      <dgm:spPr/>
    </dgm:pt>
  </dgm:ptLst>
  <dgm:cxnLst>
    <dgm:cxn modelId="{D61FFC0B-96F9-4BE6-AB17-CB9E4B8DAFB6}" type="presOf" srcId="{A7EF35EF-9446-4EAD-85BE-2C661067E849}" destId="{FB74E453-81A7-4AB3-AD24-21672753F876}" srcOrd="0" destOrd="0" presId="urn:microsoft.com/office/officeart/2005/8/layout/vList2"/>
    <dgm:cxn modelId="{9407FA21-FCF5-4790-B071-752687AD5B9F}" srcId="{4912CB8D-0932-478F-BA80-AD264C640BB6}" destId="{1149F8B8-EBAE-443E-A0E3-51F4F5BB310F}" srcOrd="4" destOrd="0" parTransId="{D61AF9BA-7EED-4465-9829-4AD4171C9415}" sibTransId="{99A3B05D-9FB8-4B9C-9902-CF4AC743CE77}"/>
    <dgm:cxn modelId="{699CED24-E278-470F-9CAB-26A544423409}" type="presOf" srcId="{B9437F12-17B2-4A49-BA3B-4EC09781CA4F}" destId="{2B911E93-2A26-4718-AA8E-415DDF0F4D77}" srcOrd="0" destOrd="0" presId="urn:microsoft.com/office/officeart/2005/8/layout/vList2"/>
    <dgm:cxn modelId="{1F781544-03A1-443E-B360-A9D5D6F4D54F}" srcId="{4912CB8D-0932-478F-BA80-AD264C640BB6}" destId="{A7EF35EF-9446-4EAD-85BE-2C661067E849}" srcOrd="6" destOrd="0" parTransId="{CC1C63D4-0617-4C8C-9B09-920D0A291568}" sibTransId="{EC373844-D6D8-4988-8D1C-417FBE282C6E}"/>
    <dgm:cxn modelId="{773D515A-9955-4585-B72E-30519AAA5599}" srcId="{4912CB8D-0932-478F-BA80-AD264C640BB6}" destId="{6309CA99-A715-4A22-AEAC-5294EF07359F}" srcOrd="3" destOrd="0" parTransId="{40DA66E6-3B30-46C7-9B27-C3E5F3010FA0}" sibTransId="{911F48C0-5567-44C6-A2E3-C109D59BC73B}"/>
    <dgm:cxn modelId="{A6544D83-BC61-4C8E-AB60-D1234FFD46DF}" type="presOf" srcId="{08D34A98-21CA-48E1-84EC-41D5A1CF27DA}" destId="{E7505F16-54A9-40B9-AE18-AEFE5D14B838}" srcOrd="0" destOrd="0" presId="urn:microsoft.com/office/officeart/2005/8/layout/vList2"/>
    <dgm:cxn modelId="{2834E887-12AD-4AB4-A183-9FD5B4104722}" type="presOf" srcId="{1149F8B8-EBAE-443E-A0E3-51F4F5BB310F}" destId="{31724E26-FE71-4B96-A26C-49D87C77B54A}" srcOrd="0" destOrd="0" presId="urn:microsoft.com/office/officeart/2005/8/layout/vList2"/>
    <dgm:cxn modelId="{84D4408D-79D1-4451-A7D7-6D6A5D27945C}" type="presOf" srcId="{C97C949B-7330-4DFE-88D4-82AD6BE5D347}" destId="{2394E926-E2B9-43DD-9A9A-A1DE81F4C0B3}" srcOrd="0" destOrd="0" presId="urn:microsoft.com/office/officeart/2005/8/layout/vList2"/>
    <dgm:cxn modelId="{688C3092-26DC-45C9-8A81-DA82268CFC22}" type="presOf" srcId="{4912CB8D-0932-478F-BA80-AD264C640BB6}" destId="{A8B555EE-8290-427F-8C8D-620483A472E4}" srcOrd="0" destOrd="0" presId="urn:microsoft.com/office/officeart/2005/8/layout/vList2"/>
    <dgm:cxn modelId="{52012DB8-09BD-4C47-8AC9-76C044AA0604}" srcId="{4912CB8D-0932-478F-BA80-AD264C640BB6}" destId="{C97C949B-7330-4DFE-88D4-82AD6BE5D347}" srcOrd="5" destOrd="0" parTransId="{0FA6BB1D-5D3E-4060-BEBA-E16EB97E3BB3}" sibTransId="{1C7D65F2-1EAF-4A13-98E6-F4110F3820C0}"/>
    <dgm:cxn modelId="{1B2299D7-CDE6-4F39-A139-DF6921D6D469}" srcId="{4912CB8D-0932-478F-BA80-AD264C640BB6}" destId="{87811580-DF00-4836-82EC-B1A1B4D439FD}" srcOrd="2" destOrd="0" parTransId="{A80B7563-0334-470A-9C09-BE134F4607CD}" sibTransId="{D29A33D3-54E4-494E-8F1B-5ED1E7E9DED1}"/>
    <dgm:cxn modelId="{7E12F3E3-9C6F-4C32-8618-1B177BD17EBB}" srcId="{4912CB8D-0932-478F-BA80-AD264C640BB6}" destId="{B9437F12-17B2-4A49-BA3B-4EC09781CA4F}" srcOrd="0" destOrd="0" parTransId="{0FCB73AF-0ECD-4488-B896-DDA46F7BF682}" sibTransId="{DC8508AC-9C17-4C30-A467-EA8F12C35839}"/>
    <dgm:cxn modelId="{425C53EB-D13F-41D2-B7AD-6A4B04A2CE82}" type="presOf" srcId="{6309CA99-A715-4A22-AEAC-5294EF07359F}" destId="{51AD0222-1D6C-48F9-AF29-8771CA8096BB}" srcOrd="0" destOrd="0" presId="urn:microsoft.com/office/officeart/2005/8/layout/vList2"/>
    <dgm:cxn modelId="{642FD7EE-D6B1-4BF1-BFA2-68612E045F4B}" srcId="{4912CB8D-0932-478F-BA80-AD264C640BB6}" destId="{08D34A98-21CA-48E1-84EC-41D5A1CF27DA}" srcOrd="1" destOrd="0" parTransId="{7383CDEB-F3B2-4B0F-A025-7CE87117A446}" sibTransId="{A3F9A08A-C1FD-4227-BFAA-74D50495A0BC}"/>
    <dgm:cxn modelId="{991FC0FF-052A-4134-B703-D7E667603515}" type="presOf" srcId="{87811580-DF00-4836-82EC-B1A1B4D439FD}" destId="{E52C252D-C66E-46A4-9DC6-6B297BF626CB}" srcOrd="0" destOrd="0" presId="urn:microsoft.com/office/officeart/2005/8/layout/vList2"/>
    <dgm:cxn modelId="{3CD0AECB-55E7-4715-84B0-3CFD9F3B5F14}" type="presParOf" srcId="{A8B555EE-8290-427F-8C8D-620483A472E4}" destId="{2B911E93-2A26-4718-AA8E-415DDF0F4D77}" srcOrd="0" destOrd="0" presId="urn:microsoft.com/office/officeart/2005/8/layout/vList2"/>
    <dgm:cxn modelId="{80B4D6E5-F10C-4C0A-8A62-15D1D832A435}" type="presParOf" srcId="{A8B555EE-8290-427F-8C8D-620483A472E4}" destId="{52E5C6B3-8D88-4035-B959-D348A35EB15E}" srcOrd="1" destOrd="0" presId="urn:microsoft.com/office/officeart/2005/8/layout/vList2"/>
    <dgm:cxn modelId="{6B6F96E9-A144-4AB1-99C4-8FB81A1EBC23}" type="presParOf" srcId="{A8B555EE-8290-427F-8C8D-620483A472E4}" destId="{E7505F16-54A9-40B9-AE18-AEFE5D14B838}" srcOrd="2" destOrd="0" presId="urn:microsoft.com/office/officeart/2005/8/layout/vList2"/>
    <dgm:cxn modelId="{87CE5C49-94C3-4F95-A061-AA4103714ABA}" type="presParOf" srcId="{A8B555EE-8290-427F-8C8D-620483A472E4}" destId="{E972F9ED-ED2E-442F-BAC3-2CB13ADA4B19}" srcOrd="3" destOrd="0" presId="urn:microsoft.com/office/officeart/2005/8/layout/vList2"/>
    <dgm:cxn modelId="{77ED2752-471B-4273-81EC-D17041C4512B}" type="presParOf" srcId="{A8B555EE-8290-427F-8C8D-620483A472E4}" destId="{E52C252D-C66E-46A4-9DC6-6B297BF626CB}" srcOrd="4" destOrd="0" presId="urn:microsoft.com/office/officeart/2005/8/layout/vList2"/>
    <dgm:cxn modelId="{F1547AE3-2AC0-45A0-A3EF-147FBBCCE146}" type="presParOf" srcId="{A8B555EE-8290-427F-8C8D-620483A472E4}" destId="{F7B3AC91-DE28-446C-BA8B-A807E464F30A}" srcOrd="5" destOrd="0" presId="urn:microsoft.com/office/officeart/2005/8/layout/vList2"/>
    <dgm:cxn modelId="{6FD81BAD-3DE3-4DAA-A8E7-0D4E6077CB35}" type="presParOf" srcId="{A8B555EE-8290-427F-8C8D-620483A472E4}" destId="{51AD0222-1D6C-48F9-AF29-8771CA8096BB}" srcOrd="6" destOrd="0" presId="urn:microsoft.com/office/officeart/2005/8/layout/vList2"/>
    <dgm:cxn modelId="{1692439A-F985-4CDC-B810-D2049284DCF4}" type="presParOf" srcId="{A8B555EE-8290-427F-8C8D-620483A472E4}" destId="{9E60A16D-AA8B-4CCE-97D0-9DD4CE161F09}" srcOrd="7" destOrd="0" presId="urn:microsoft.com/office/officeart/2005/8/layout/vList2"/>
    <dgm:cxn modelId="{F4D149B5-88E3-41E2-A996-623F17B7A295}" type="presParOf" srcId="{A8B555EE-8290-427F-8C8D-620483A472E4}" destId="{31724E26-FE71-4B96-A26C-49D87C77B54A}" srcOrd="8" destOrd="0" presId="urn:microsoft.com/office/officeart/2005/8/layout/vList2"/>
    <dgm:cxn modelId="{51F9514F-E675-4068-B877-0E5DD43FFFCF}" type="presParOf" srcId="{A8B555EE-8290-427F-8C8D-620483A472E4}" destId="{601661A9-0DD4-48CF-A8E8-52A0F84DFA51}" srcOrd="9" destOrd="0" presId="urn:microsoft.com/office/officeart/2005/8/layout/vList2"/>
    <dgm:cxn modelId="{4729975C-0C56-4F30-8FB7-3C70EE3A5D31}" type="presParOf" srcId="{A8B555EE-8290-427F-8C8D-620483A472E4}" destId="{2394E926-E2B9-43DD-9A9A-A1DE81F4C0B3}" srcOrd="10" destOrd="0" presId="urn:microsoft.com/office/officeart/2005/8/layout/vList2"/>
    <dgm:cxn modelId="{0CC0950F-28EE-455E-96A7-58E0938A6DA5}" type="presParOf" srcId="{A8B555EE-8290-427F-8C8D-620483A472E4}" destId="{D46C60C3-999F-4611-A983-E487946CE98D}" srcOrd="11" destOrd="0" presId="urn:microsoft.com/office/officeart/2005/8/layout/vList2"/>
    <dgm:cxn modelId="{BD1DE922-C829-4B68-886B-EB683698306D}" type="presParOf" srcId="{A8B555EE-8290-427F-8C8D-620483A472E4}" destId="{FB74E453-81A7-4AB3-AD24-21672753F87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12CB8D-0932-478F-BA80-AD264C640B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9437F12-17B2-4A49-BA3B-4EC09781CA4F}">
      <dgm:prSet phldrT="[Texto]"/>
      <dgm:spPr/>
      <dgm:t>
        <a:bodyPr/>
        <a:lstStyle/>
        <a:p>
          <a:r>
            <a:rPr lang="es-ES" dirty="0"/>
            <a:t>Conceptos básicos</a:t>
          </a:r>
        </a:p>
      </dgm:t>
    </dgm:pt>
    <dgm:pt modelId="{0FCB73AF-0ECD-4488-B896-DDA46F7BF682}" type="parTrans" cxnId="{7E12F3E3-9C6F-4C32-8618-1B177BD17EBB}">
      <dgm:prSet/>
      <dgm:spPr/>
      <dgm:t>
        <a:bodyPr/>
        <a:lstStyle/>
        <a:p>
          <a:endParaRPr lang="es-ES"/>
        </a:p>
      </dgm:t>
    </dgm:pt>
    <dgm:pt modelId="{DC8508AC-9C17-4C30-A467-EA8F12C35839}" type="sibTrans" cxnId="{7E12F3E3-9C6F-4C32-8618-1B177BD17EBB}">
      <dgm:prSet/>
      <dgm:spPr/>
      <dgm:t>
        <a:bodyPr/>
        <a:lstStyle/>
        <a:p>
          <a:endParaRPr lang="es-ES"/>
        </a:p>
      </dgm:t>
    </dgm:pt>
    <dgm:pt modelId="{08D34A98-21CA-48E1-84EC-41D5A1CF27DA}">
      <dgm:prSet phldrT="[Texto]"/>
      <dgm:spPr/>
      <dgm:t>
        <a:bodyPr/>
        <a:lstStyle/>
        <a:p>
          <a:r>
            <a:rPr lang="es-ES" dirty="0"/>
            <a:t>Breve historia</a:t>
          </a:r>
        </a:p>
      </dgm:t>
    </dgm:pt>
    <dgm:pt modelId="{7383CDEB-F3B2-4B0F-A025-7CE87117A446}" type="parTrans" cxnId="{642FD7EE-D6B1-4BF1-BFA2-68612E045F4B}">
      <dgm:prSet/>
      <dgm:spPr/>
      <dgm:t>
        <a:bodyPr/>
        <a:lstStyle/>
        <a:p>
          <a:endParaRPr lang="es-ES"/>
        </a:p>
      </dgm:t>
    </dgm:pt>
    <dgm:pt modelId="{A3F9A08A-C1FD-4227-BFAA-74D50495A0BC}" type="sibTrans" cxnId="{642FD7EE-D6B1-4BF1-BFA2-68612E045F4B}">
      <dgm:prSet/>
      <dgm:spPr/>
      <dgm:t>
        <a:bodyPr/>
        <a:lstStyle/>
        <a:p>
          <a:endParaRPr lang="es-ES"/>
        </a:p>
      </dgm:t>
    </dgm:pt>
    <dgm:pt modelId="{87811580-DF00-4836-82EC-B1A1B4D439FD}">
      <dgm:prSet phldrT="[Texto]"/>
      <dgm:spPr/>
      <dgm:t>
        <a:bodyPr/>
        <a:lstStyle/>
        <a:p>
          <a:r>
            <a:rPr lang="es-ES" dirty="0"/>
            <a:t>Modelos de gobernanza</a:t>
          </a:r>
        </a:p>
      </dgm:t>
    </dgm:pt>
    <dgm:pt modelId="{A80B7563-0334-470A-9C09-BE134F4607CD}" type="parTrans" cxnId="{1B2299D7-CDE6-4F39-A139-DF6921D6D469}">
      <dgm:prSet/>
      <dgm:spPr/>
      <dgm:t>
        <a:bodyPr/>
        <a:lstStyle/>
        <a:p>
          <a:endParaRPr lang="es-ES"/>
        </a:p>
      </dgm:t>
    </dgm:pt>
    <dgm:pt modelId="{D29A33D3-54E4-494E-8F1B-5ED1E7E9DED1}" type="sibTrans" cxnId="{1B2299D7-CDE6-4F39-A139-DF6921D6D469}">
      <dgm:prSet/>
      <dgm:spPr/>
      <dgm:t>
        <a:bodyPr/>
        <a:lstStyle/>
        <a:p>
          <a:endParaRPr lang="es-ES"/>
        </a:p>
      </dgm:t>
    </dgm:pt>
    <dgm:pt modelId="{6309CA99-A715-4A22-AEAC-5294EF07359F}">
      <dgm:prSet phldrT="[Texto]"/>
      <dgm:spPr/>
      <dgm:t>
        <a:bodyPr/>
        <a:lstStyle/>
        <a:p>
          <a:r>
            <a:rPr lang="es-ES" dirty="0"/>
            <a:t>Licencias</a:t>
          </a:r>
        </a:p>
      </dgm:t>
    </dgm:pt>
    <dgm:pt modelId="{40DA66E6-3B30-46C7-9B27-C3E5F3010FA0}" type="parTrans" cxnId="{773D515A-9955-4585-B72E-30519AAA5599}">
      <dgm:prSet/>
      <dgm:spPr/>
      <dgm:t>
        <a:bodyPr/>
        <a:lstStyle/>
        <a:p>
          <a:endParaRPr lang="es-ES"/>
        </a:p>
      </dgm:t>
    </dgm:pt>
    <dgm:pt modelId="{911F48C0-5567-44C6-A2E3-C109D59BC73B}" type="sibTrans" cxnId="{773D515A-9955-4585-B72E-30519AAA5599}">
      <dgm:prSet/>
      <dgm:spPr/>
      <dgm:t>
        <a:bodyPr/>
        <a:lstStyle/>
        <a:p>
          <a:endParaRPr lang="es-ES"/>
        </a:p>
      </dgm:t>
    </dgm:pt>
    <dgm:pt modelId="{1149F8B8-EBAE-443E-A0E3-51F4F5BB310F}">
      <dgm:prSet phldrT="[Texto]"/>
      <dgm:spPr/>
      <dgm:t>
        <a:bodyPr/>
        <a:lstStyle/>
        <a:p>
          <a:r>
            <a:rPr lang="es-ES" dirty="0"/>
            <a:t>Ventajas de usar FLOSS</a:t>
          </a:r>
        </a:p>
      </dgm:t>
    </dgm:pt>
    <dgm:pt modelId="{D61AF9BA-7EED-4465-9829-4AD4171C9415}" type="parTrans" cxnId="{9407FA21-FCF5-4790-B071-752687AD5B9F}">
      <dgm:prSet/>
      <dgm:spPr/>
      <dgm:t>
        <a:bodyPr/>
        <a:lstStyle/>
        <a:p>
          <a:endParaRPr lang="es-ES"/>
        </a:p>
      </dgm:t>
    </dgm:pt>
    <dgm:pt modelId="{99A3B05D-9FB8-4B9C-9902-CF4AC743CE77}" type="sibTrans" cxnId="{9407FA21-FCF5-4790-B071-752687AD5B9F}">
      <dgm:prSet/>
      <dgm:spPr/>
      <dgm:t>
        <a:bodyPr/>
        <a:lstStyle/>
        <a:p>
          <a:endParaRPr lang="es-ES"/>
        </a:p>
      </dgm:t>
    </dgm:pt>
    <dgm:pt modelId="{C97C949B-7330-4DFE-88D4-82AD6BE5D347}">
      <dgm:prSet phldrT="[Texto]"/>
      <dgm:spPr/>
      <dgm:t>
        <a:bodyPr/>
        <a:lstStyle/>
        <a:p>
          <a:r>
            <a:rPr lang="es-ES" dirty="0"/>
            <a:t>Investigación</a:t>
          </a:r>
        </a:p>
      </dgm:t>
    </dgm:pt>
    <dgm:pt modelId="{0FA6BB1D-5D3E-4060-BEBA-E16EB97E3BB3}" type="parTrans" cxnId="{52012DB8-09BD-4C47-8AC9-76C044AA0604}">
      <dgm:prSet/>
      <dgm:spPr/>
      <dgm:t>
        <a:bodyPr/>
        <a:lstStyle/>
        <a:p>
          <a:endParaRPr lang="es-ES"/>
        </a:p>
      </dgm:t>
    </dgm:pt>
    <dgm:pt modelId="{1C7D65F2-1EAF-4A13-98E6-F4110F3820C0}" type="sibTrans" cxnId="{52012DB8-09BD-4C47-8AC9-76C044AA0604}">
      <dgm:prSet/>
      <dgm:spPr/>
      <dgm:t>
        <a:bodyPr/>
        <a:lstStyle/>
        <a:p>
          <a:endParaRPr lang="es-ES"/>
        </a:p>
      </dgm:t>
    </dgm:pt>
    <dgm:pt modelId="{A7EF35EF-9446-4EAD-85BE-2C661067E849}">
      <dgm:prSet phldrT="[Texto]"/>
      <dgm:spPr/>
      <dgm:t>
        <a:bodyPr/>
        <a:lstStyle/>
        <a:p>
          <a:r>
            <a:rPr lang="es-ES" dirty="0"/>
            <a:t>Resumen</a:t>
          </a:r>
        </a:p>
      </dgm:t>
    </dgm:pt>
    <dgm:pt modelId="{CC1C63D4-0617-4C8C-9B09-920D0A291568}" type="parTrans" cxnId="{1F781544-03A1-443E-B360-A9D5D6F4D54F}">
      <dgm:prSet/>
      <dgm:spPr/>
      <dgm:t>
        <a:bodyPr/>
        <a:lstStyle/>
        <a:p>
          <a:endParaRPr lang="es-ES"/>
        </a:p>
      </dgm:t>
    </dgm:pt>
    <dgm:pt modelId="{EC373844-D6D8-4988-8D1C-417FBE282C6E}" type="sibTrans" cxnId="{1F781544-03A1-443E-B360-A9D5D6F4D54F}">
      <dgm:prSet/>
      <dgm:spPr/>
      <dgm:t>
        <a:bodyPr/>
        <a:lstStyle/>
        <a:p>
          <a:endParaRPr lang="es-ES"/>
        </a:p>
      </dgm:t>
    </dgm:pt>
    <dgm:pt modelId="{A8B555EE-8290-427F-8C8D-620483A472E4}" type="pres">
      <dgm:prSet presAssocID="{4912CB8D-0932-478F-BA80-AD264C640BB6}" presName="linear" presStyleCnt="0">
        <dgm:presLayoutVars>
          <dgm:animLvl val="lvl"/>
          <dgm:resizeHandles val="exact"/>
        </dgm:presLayoutVars>
      </dgm:prSet>
      <dgm:spPr/>
    </dgm:pt>
    <dgm:pt modelId="{2B911E93-2A26-4718-AA8E-415DDF0F4D77}" type="pres">
      <dgm:prSet presAssocID="{B9437F12-17B2-4A49-BA3B-4EC09781CA4F}" presName="parentText" presStyleLbl="node1" presStyleIdx="0" presStyleCnt="7" custLinFactY="-2274" custLinFactNeighborX="20824" custLinFactNeighborY="-100000">
        <dgm:presLayoutVars>
          <dgm:chMax val="0"/>
          <dgm:bulletEnabled val="1"/>
        </dgm:presLayoutVars>
      </dgm:prSet>
      <dgm:spPr/>
    </dgm:pt>
    <dgm:pt modelId="{52E5C6B3-8D88-4035-B959-D348A35EB15E}" type="pres">
      <dgm:prSet presAssocID="{DC8508AC-9C17-4C30-A467-EA8F12C35839}" presName="spacer" presStyleCnt="0"/>
      <dgm:spPr/>
    </dgm:pt>
    <dgm:pt modelId="{E7505F16-54A9-40B9-AE18-AEFE5D14B838}" type="pres">
      <dgm:prSet presAssocID="{08D34A98-21CA-48E1-84EC-41D5A1CF27DA}" presName="parentText" presStyleLbl="node1" presStyleIdx="1" presStyleCnt="7">
        <dgm:presLayoutVars>
          <dgm:chMax val="0"/>
          <dgm:bulletEnabled val="1"/>
        </dgm:presLayoutVars>
      </dgm:prSet>
      <dgm:spPr/>
    </dgm:pt>
    <dgm:pt modelId="{E972F9ED-ED2E-442F-BAC3-2CB13ADA4B19}" type="pres">
      <dgm:prSet presAssocID="{A3F9A08A-C1FD-4227-BFAA-74D50495A0BC}" presName="spacer" presStyleCnt="0"/>
      <dgm:spPr/>
    </dgm:pt>
    <dgm:pt modelId="{E52C252D-C66E-46A4-9DC6-6B297BF626CB}" type="pres">
      <dgm:prSet presAssocID="{87811580-DF00-4836-82EC-B1A1B4D439FD}" presName="parentText" presStyleLbl="node1" presStyleIdx="2" presStyleCnt="7">
        <dgm:presLayoutVars>
          <dgm:chMax val="0"/>
          <dgm:bulletEnabled val="1"/>
        </dgm:presLayoutVars>
      </dgm:prSet>
      <dgm:spPr/>
    </dgm:pt>
    <dgm:pt modelId="{F7B3AC91-DE28-446C-BA8B-A807E464F30A}" type="pres">
      <dgm:prSet presAssocID="{D29A33D3-54E4-494E-8F1B-5ED1E7E9DED1}" presName="spacer" presStyleCnt="0"/>
      <dgm:spPr/>
    </dgm:pt>
    <dgm:pt modelId="{51AD0222-1D6C-48F9-AF29-8771CA8096BB}" type="pres">
      <dgm:prSet presAssocID="{6309CA99-A715-4A22-AEAC-5294EF07359F}" presName="parentText" presStyleLbl="node1" presStyleIdx="3" presStyleCnt="7">
        <dgm:presLayoutVars>
          <dgm:chMax val="0"/>
          <dgm:bulletEnabled val="1"/>
        </dgm:presLayoutVars>
      </dgm:prSet>
      <dgm:spPr/>
    </dgm:pt>
    <dgm:pt modelId="{9E60A16D-AA8B-4CCE-97D0-9DD4CE161F09}" type="pres">
      <dgm:prSet presAssocID="{911F48C0-5567-44C6-A2E3-C109D59BC73B}" presName="spacer" presStyleCnt="0"/>
      <dgm:spPr/>
    </dgm:pt>
    <dgm:pt modelId="{31724E26-FE71-4B96-A26C-49D87C77B54A}" type="pres">
      <dgm:prSet presAssocID="{1149F8B8-EBAE-443E-A0E3-51F4F5BB310F}" presName="parentText" presStyleLbl="node1" presStyleIdx="4" presStyleCnt="7">
        <dgm:presLayoutVars>
          <dgm:chMax val="0"/>
          <dgm:bulletEnabled val="1"/>
        </dgm:presLayoutVars>
      </dgm:prSet>
      <dgm:spPr/>
    </dgm:pt>
    <dgm:pt modelId="{601661A9-0DD4-48CF-A8E8-52A0F84DFA51}" type="pres">
      <dgm:prSet presAssocID="{99A3B05D-9FB8-4B9C-9902-CF4AC743CE77}" presName="spacer" presStyleCnt="0"/>
      <dgm:spPr/>
    </dgm:pt>
    <dgm:pt modelId="{2394E926-E2B9-43DD-9A9A-A1DE81F4C0B3}" type="pres">
      <dgm:prSet presAssocID="{C97C949B-7330-4DFE-88D4-82AD6BE5D347}" presName="parentText" presStyleLbl="node1" presStyleIdx="5" presStyleCnt="7">
        <dgm:presLayoutVars>
          <dgm:chMax val="0"/>
          <dgm:bulletEnabled val="1"/>
        </dgm:presLayoutVars>
      </dgm:prSet>
      <dgm:spPr/>
    </dgm:pt>
    <dgm:pt modelId="{D46C60C3-999F-4611-A983-E487946CE98D}" type="pres">
      <dgm:prSet presAssocID="{1C7D65F2-1EAF-4A13-98E6-F4110F3820C0}" presName="spacer" presStyleCnt="0"/>
      <dgm:spPr/>
    </dgm:pt>
    <dgm:pt modelId="{FB74E453-81A7-4AB3-AD24-21672753F876}" type="pres">
      <dgm:prSet presAssocID="{A7EF35EF-9446-4EAD-85BE-2C661067E849}" presName="parentText" presStyleLbl="node1" presStyleIdx="6" presStyleCnt="7">
        <dgm:presLayoutVars>
          <dgm:chMax val="0"/>
          <dgm:bulletEnabled val="1"/>
        </dgm:presLayoutVars>
      </dgm:prSet>
      <dgm:spPr/>
    </dgm:pt>
  </dgm:ptLst>
  <dgm:cxnLst>
    <dgm:cxn modelId="{D61FFC0B-96F9-4BE6-AB17-CB9E4B8DAFB6}" type="presOf" srcId="{A7EF35EF-9446-4EAD-85BE-2C661067E849}" destId="{FB74E453-81A7-4AB3-AD24-21672753F876}" srcOrd="0" destOrd="0" presId="urn:microsoft.com/office/officeart/2005/8/layout/vList2"/>
    <dgm:cxn modelId="{9407FA21-FCF5-4790-B071-752687AD5B9F}" srcId="{4912CB8D-0932-478F-BA80-AD264C640BB6}" destId="{1149F8B8-EBAE-443E-A0E3-51F4F5BB310F}" srcOrd="4" destOrd="0" parTransId="{D61AF9BA-7EED-4465-9829-4AD4171C9415}" sibTransId="{99A3B05D-9FB8-4B9C-9902-CF4AC743CE77}"/>
    <dgm:cxn modelId="{699CED24-E278-470F-9CAB-26A544423409}" type="presOf" srcId="{B9437F12-17B2-4A49-BA3B-4EC09781CA4F}" destId="{2B911E93-2A26-4718-AA8E-415DDF0F4D77}" srcOrd="0" destOrd="0" presId="urn:microsoft.com/office/officeart/2005/8/layout/vList2"/>
    <dgm:cxn modelId="{1F781544-03A1-443E-B360-A9D5D6F4D54F}" srcId="{4912CB8D-0932-478F-BA80-AD264C640BB6}" destId="{A7EF35EF-9446-4EAD-85BE-2C661067E849}" srcOrd="6" destOrd="0" parTransId="{CC1C63D4-0617-4C8C-9B09-920D0A291568}" sibTransId="{EC373844-D6D8-4988-8D1C-417FBE282C6E}"/>
    <dgm:cxn modelId="{773D515A-9955-4585-B72E-30519AAA5599}" srcId="{4912CB8D-0932-478F-BA80-AD264C640BB6}" destId="{6309CA99-A715-4A22-AEAC-5294EF07359F}" srcOrd="3" destOrd="0" parTransId="{40DA66E6-3B30-46C7-9B27-C3E5F3010FA0}" sibTransId="{911F48C0-5567-44C6-A2E3-C109D59BC73B}"/>
    <dgm:cxn modelId="{A6544D83-BC61-4C8E-AB60-D1234FFD46DF}" type="presOf" srcId="{08D34A98-21CA-48E1-84EC-41D5A1CF27DA}" destId="{E7505F16-54A9-40B9-AE18-AEFE5D14B838}" srcOrd="0" destOrd="0" presId="urn:microsoft.com/office/officeart/2005/8/layout/vList2"/>
    <dgm:cxn modelId="{2834E887-12AD-4AB4-A183-9FD5B4104722}" type="presOf" srcId="{1149F8B8-EBAE-443E-A0E3-51F4F5BB310F}" destId="{31724E26-FE71-4B96-A26C-49D87C77B54A}" srcOrd="0" destOrd="0" presId="urn:microsoft.com/office/officeart/2005/8/layout/vList2"/>
    <dgm:cxn modelId="{84D4408D-79D1-4451-A7D7-6D6A5D27945C}" type="presOf" srcId="{C97C949B-7330-4DFE-88D4-82AD6BE5D347}" destId="{2394E926-E2B9-43DD-9A9A-A1DE81F4C0B3}" srcOrd="0" destOrd="0" presId="urn:microsoft.com/office/officeart/2005/8/layout/vList2"/>
    <dgm:cxn modelId="{688C3092-26DC-45C9-8A81-DA82268CFC22}" type="presOf" srcId="{4912CB8D-0932-478F-BA80-AD264C640BB6}" destId="{A8B555EE-8290-427F-8C8D-620483A472E4}" srcOrd="0" destOrd="0" presId="urn:microsoft.com/office/officeart/2005/8/layout/vList2"/>
    <dgm:cxn modelId="{52012DB8-09BD-4C47-8AC9-76C044AA0604}" srcId="{4912CB8D-0932-478F-BA80-AD264C640BB6}" destId="{C97C949B-7330-4DFE-88D4-82AD6BE5D347}" srcOrd="5" destOrd="0" parTransId="{0FA6BB1D-5D3E-4060-BEBA-E16EB97E3BB3}" sibTransId="{1C7D65F2-1EAF-4A13-98E6-F4110F3820C0}"/>
    <dgm:cxn modelId="{1B2299D7-CDE6-4F39-A139-DF6921D6D469}" srcId="{4912CB8D-0932-478F-BA80-AD264C640BB6}" destId="{87811580-DF00-4836-82EC-B1A1B4D439FD}" srcOrd="2" destOrd="0" parTransId="{A80B7563-0334-470A-9C09-BE134F4607CD}" sibTransId="{D29A33D3-54E4-494E-8F1B-5ED1E7E9DED1}"/>
    <dgm:cxn modelId="{7E12F3E3-9C6F-4C32-8618-1B177BD17EBB}" srcId="{4912CB8D-0932-478F-BA80-AD264C640BB6}" destId="{B9437F12-17B2-4A49-BA3B-4EC09781CA4F}" srcOrd="0" destOrd="0" parTransId="{0FCB73AF-0ECD-4488-B896-DDA46F7BF682}" sibTransId="{DC8508AC-9C17-4C30-A467-EA8F12C35839}"/>
    <dgm:cxn modelId="{425C53EB-D13F-41D2-B7AD-6A4B04A2CE82}" type="presOf" srcId="{6309CA99-A715-4A22-AEAC-5294EF07359F}" destId="{51AD0222-1D6C-48F9-AF29-8771CA8096BB}" srcOrd="0" destOrd="0" presId="urn:microsoft.com/office/officeart/2005/8/layout/vList2"/>
    <dgm:cxn modelId="{642FD7EE-D6B1-4BF1-BFA2-68612E045F4B}" srcId="{4912CB8D-0932-478F-BA80-AD264C640BB6}" destId="{08D34A98-21CA-48E1-84EC-41D5A1CF27DA}" srcOrd="1" destOrd="0" parTransId="{7383CDEB-F3B2-4B0F-A025-7CE87117A446}" sibTransId="{A3F9A08A-C1FD-4227-BFAA-74D50495A0BC}"/>
    <dgm:cxn modelId="{991FC0FF-052A-4134-B703-D7E667603515}" type="presOf" srcId="{87811580-DF00-4836-82EC-B1A1B4D439FD}" destId="{E52C252D-C66E-46A4-9DC6-6B297BF626CB}" srcOrd="0" destOrd="0" presId="urn:microsoft.com/office/officeart/2005/8/layout/vList2"/>
    <dgm:cxn modelId="{3CD0AECB-55E7-4715-84B0-3CFD9F3B5F14}" type="presParOf" srcId="{A8B555EE-8290-427F-8C8D-620483A472E4}" destId="{2B911E93-2A26-4718-AA8E-415DDF0F4D77}" srcOrd="0" destOrd="0" presId="urn:microsoft.com/office/officeart/2005/8/layout/vList2"/>
    <dgm:cxn modelId="{80B4D6E5-F10C-4C0A-8A62-15D1D832A435}" type="presParOf" srcId="{A8B555EE-8290-427F-8C8D-620483A472E4}" destId="{52E5C6B3-8D88-4035-B959-D348A35EB15E}" srcOrd="1" destOrd="0" presId="urn:microsoft.com/office/officeart/2005/8/layout/vList2"/>
    <dgm:cxn modelId="{6B6F96E9-A144-4AB1-99C4-8FB81A1EBC23}" type="presParOf" srcId="{A8B555EE-8290-427F-8C8D-620483A472E4}" destId="{E7505F16-54A9-40B9-AE18-AEFE5D14B838}" srcOrd="2" destOrd="0" presId="urn:microsoft.com/office/officeart/2005/8/layout/vList2"/>
    <dgm:cxn modelId="{87CE5C49-94C3-4F95-A061-AA4103714ABA}" type="presParOf" srcId="{A8B555EE-8290-427F-8C8D-620483A472E4}" destId="{E972F9ED-ED2E-442F-BAC3-2CB13ADA4B19}" srcOrd="3" destOrd="0" presId="urn:microsoft.com/office/officeart/2005/8/layout/vList2"/>
    <dgm:cxn modelId="{77ED2752-471B-4273-81EC-D17041C4512B}" type="presParOf" srcId="{A8B555EE-8290-427F-8C8D-620483A472E4}" destId="{E52C252D-C66E-46A4-9DC6-6B297BF626CB}" srcOrd="4" destOrd="0" presId="urn:microsoft.com/office/officeart/2005/8/layout/vList2"/>
    <dgm:cxn modelId="{F1547AE3-2AC0-45A0-A3EF-147FBBCCE146}" type="presParOf" srcId="{A8B555EE-8290-427F-8C8D-620483A472E4}" destId="{F7B3AC91-DE28-446C-BA8B-A807E464F30A}" srcOrd="5" destOrd="0" presId="urn:microsoft.com/office/officeart/2005/8/layout/vList2"/>
    <dgm:cxn modelId="{6FD81BAD-3DE3-4DAA-A8E7-0D4E6077CB35}" type="presParOf" srcId="{A8B555EE-8290-427F-8C8D-620483A472E4}" destId="{51AD0222-1D6C-48F9-AF29-8771CA8096BB}" srcOrd="6" destOrd="0" presId="urn:microsoft.com/office/officeart/2005/8/layout/vList2"/>
    <dgm:cxn modelId="{1692439A-F985-4CDC-B810-D2049284DCF4}" type="presParOf" srcId="{A8B555EE-8290-427F-8C8D-620483A472E4}" destId="{9E60A16D-AA8B-4CCE-97D0-9DD4CE161F09}" srcOrd="7" destOrd="0" presId="urn:microsoft.com/office/officeart/2005/8/layout/vList2"/>
    <dgm:cxn modelId="{F4D149B5-88E3-41E2-A996-623F17B7A295}" type="presParOf" srcId="{A8B555EE-8290-427F-8C8D-620483A472E4}" destId="{31724E26-FE71-4B96-A26C-49D87C77B54A}" srcOrd="8" destOrd="0" presId="urn:microsoft.com/office/officeart/2005/8/layout/vList2"/>
    <dgm:cxn modelId="{51F9514F-E675-4068-B877-0E5DD43FFFCF}" type="presParOf" srcId="{A8B555EE-8290-427F-8C8D-620483A472E4}" destId="{601661A9-0DD4-48CF-A8E8-52A0F84DFA51}" srcOrd="9" destOrd="0" presId="urn:microsoft.com/office/officeart/2005/8/layout/vList2"/>
    <dgm:cxn modelId="{4729975C-0C56-4F30-8FB7-3C70EE3A5D31}" type="presParOf" srcId="{A8B555EE-8290-427F-8C8D-620483A472E4}" destId="{2394E926-E2B9-43DD-9A9A-A1DE81F4C0B3}" srcOrd="10" destOrd="0" presId="urn:microsoft.com/office/officeart/2005/8/layout/vList2"/>
    <dgm:cxn modelId="{0CC0950F-28EE-455E-96A7-58E0938A6DA5}" type="presParOf" srcId="{A8B555EE-8290-427F-8C8D-620483A472E4}" destId="{D46C60C3-999F-4611-A983-E487946CE98D}" srcOrd="11" destOrd="0" presId="urn:microsoft.com/office/officeart/2005/8/layout/vList2"/>
    <dgm:cxn modelId="{BD1DE922-C829-4B68-886B-EB683698306D}" type="presParOf" srcId="{A8B555EE-8290-427F-8C8D-620483A472E4}" destId="{FB74E453-81A7-4AB3-AD24-21672753F87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CB8D-0932-478F-BA80-AD264C640B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9437F12-17B2-4A49-BA3B-4EC09781CA4F}">
      <dgm:prSet phldrT="[Texto]"/>
      <dgm:spPr/>
      <dgm:t>
        <a:bodyPr/>
        <a:lstStyle/>
        <a:p>
          <a:r>
            <a:rPr lang="es-ES" dirty="0"/>
            <a:t>Conceptos básicos</a:t>
          </a:r>
        </a:p>
      </dgm:t>
    </dgm:pt>
    <dgm:pt modelId="{0FCB73AF-0ECD-4488-B896-DDA46F7BF682}" type="parTrans" cxnId="{7E12F3E3-9C6F-4C32-8618-1B177BD17EBB}">
      <dgm:prSet/>
      <dgm:spPr/>
      <dgm:t>
        <a:bodyPr/>
        <a:lstStyle/>
        <a:p>
          <a:endParaRPr lang="es-ES"/>
        </a:p>
      </dgm:t>
    </dgm:pt>
    <dgm:pt modelId="{DC8508AC-9C17-4C30-A467-EA8F12C35839}" type="sibTrans" cxnId="{7E12F3E3-9C6F-4C32-8618-1B177BD17EBB}">
      <dgm:prSet/>
      <dgm:spPr/>
      <dgm:t>
        <a:bodyPr/>
        <a:lstStyle/>
        <a:p>
          <a:endParaRPr lang="es-ES"/>
        </a:p>
      </dgm:t>
    </dgm:pt>
    <dgm:pt modelId="{08D34A98-21CA-48E1-84EC-41D5A1CF27DA}">
      <dgm:prSet phldrT="[Texto]"/>
      <dgm:spPr/>
      <dgm:t>
        <a:bodyPr/>
        <a:lstStyle/>
        <a:p>
          <a:r>
            <a:rPr lang="es-ES" dirty="0"/>
            <a:t>Breve historia</a:t>
          </a:r>
        </a:p>
      </dgm:t>
    </dgm:pt>
    <dgm:pt modelId="{7383CDEB-F3B2-4B0F-A025-7CE87117A446}" type="parTrans" cxnId="{642FD7EE-D6B1-4BF1-BFA2-68612E045F4B}">
      <dgm:prSet/>
      <dgm:spPr/>
      <dgm:t>
        <a:bodyPr/>
        <a:lstStyle/>
        <a:p>
          <a:endParaRPr lang="es-ES"/>
        </a:p>
      </dgm:t>
    </dgm:pt>
    <dgm:pt modelId="{A3F9A08A-C1FD-4227-BFAA-74D50495A0BC}" type="sibTrans" cxnId="{642FD7EE-D6B1-4BF1-BFA2-68612E045F4B}">
      <dgm:prSet/>
      <dgm:spPr/>
      <dgm:t>
        <a:bodyPr/>
        <a:lstStyle/>
        <a:p>
          <a:endParaRPr lang="es-ES"/>
        </a:p>
      </dgm:t>
    </dgm:pt>
    <dgm:pt modelId="{87811580-DF00-4836-82EC-B1A1B4D439FD}">
      <dgm:prSet phldrT="[Texto]"/>
      <dgm:spPr/>
      <dgm:t>
        <a:bodyPr/>
        <a:lstStyle/>
        <a:p>
          <a:r>
            <a:rPr lang="es-ES" dirty="0"/>
            <a:t>Modelos de gobernanza</a:t>
          </a:r>
        </a:p>
      </dgm:t>
    </dgm:pt>
    <dgm:pt modelId="{A80B7563-0334-470A-9C09-BE134F4607CD}" type="parTrans" cxnId="{1B2299D7-CDE6-4F39-A139-DF6921D6D469}">
      <dgm:prSet/>
      <dgm:spPr/>
      <dgm:t>
        <a:bodyPr/>
        <a:lstStyle/>
        <a:p>
          <a:endParaRPr lang="es-ES"/>
        </a:p>
      </dgm:t>
    </dgm:pt>
    <dgm:pt modelId="{D29A33D3-54E4-494E-8F1B-5ED1E7E9DED1}" type="sibTrans" cxnId="{1B2299D7-CDE6-4F39-A139-DF6921D6D469}">
      <dgm:prSet/>
      <dgm:spPr/>
      <dgm:t>
        <a:bodyPr/>
        <a:lstStyle/>
        <a:p>
          <a:endParaRPr lang="es-ES"/>
        </a:p>
      </dgm:t>
    </dgm:pt>
    <dgm:pt modelId="{6309CA99-A715-4A22-AEAC-5294EF07359F}">
      <dgm:prSet phldrT="[Texto]"/>
      <dgm:spPr/>
      <dgm:t>
        <a:bodyPr/>
        <a:lstStyle/>
        <a:p>
          <a:r>
            <a:rPr lang="es-ES" dirty="0"/>
            <a:t>Licencias</a:t>
          </a:r>
        </a:p>
      </dgm:t>
    </dgm:pt>
    <dgm:pt modelId="{40DA66E6-3B30-46C7-9B27-C3E5F3010FA0}" type="parTrans" cxnId="{773D515A-9955-4585-B72E-30519AAA5599}">
      <dgm:prSet/>
      <dgm:spPr/>
      <dgm:t>
        <a:bodyPr/>
        <a:lstStyle/>
        <a:p>
          <a:endParaRPr lang="es-ES"/>
        </a:p>
      </dgm:t>
    </dgm:pt>
    <dgm:pt modelId="{911F48C0-5567-44C6-A2E3-C109D59BC73B}" type="sibTrans" cxnId="{773D515A-9955-4585-B72E-30519AAA5599}">
      <dgm:prSet/>
      <dgm:spPr/>
      <dgm:t>
        <a:bodyPr/>
        <a:lstStyle/>
        <a:p>
          <a:endParaRPr lang="es-ES"/>
        </a:p>
      </dgm:t>
    </dgm:pt>
    <dgm:pt modelId="{1149F8B8-EBAE-443E-A0E3-51F4F5BB310F}">
      <dgm:prSet phldrT="[Texto]"/>
      <dgm:spPr/>
      <dgm:t>
        <a:bodyPr/>
        <a:lstStyle/>
        <a:p>
          <a:r>
            <a:rPr lang="es-ES" dirty="0"/>
            <a:t>Ventajas de usar FLOSS</a:t>
          </a:r>
        </a:p>
      </dgm:t>
    </dgm:pt>
    <dgm:pt modelId="{D61AF9BA-7EED-4465-9829-4AD4171C9415}" type="parTrans" cxnId="{9407FA21-FCF5-4790-B071-752687AD5B9F}">
      <dgm:prSet/>
      <dgm:spPr/>
      <dgm:t>
        <a:bodyPr/>
        <a:lstStyle/>
        <a:p>
          <a:endParaRPr lang="es-ES"/>
        </a:p>
      </dgm:t>
    </dgm:pt>
    <dgm:pt modelId="{99A3B05D-9FB8-4B9C-9902-CF4AC743CE77}" type="sibTrans" cxnId="{9407FA21-FCF5-4790-B071-752687AD5B9F}">
      <dgm:prSet/>
      <dgm:spPr/>
      <dgm:t>
        <a:bodyPr/>
        <a:lstStyle/>
        <a:p>
          <a:endParaRPr lang="es-ES"/>
        </a:p>
      </dgm:t>
    </dgm:pt>
    <dgm:pt modelId="{C97C949B-7330-4DFE-88D4-82AD6BE5D347}">
      <dgm:prSet phldrT="[Texto]"/>
      <dgm:spPr/>
      <dgm:t>
        <a:bodyPr/>
        <a:lstStyle/>
        <a:p>
          <a:r>
            <a:rPr lang="es-ES" dirty="0"/>
            <a:t>Investigación</a:t>
          </a:r>
        </a:p>
      </dgm:t>
    </dgm:pt>
    <dgm:pt modelId="{0FA6BB1D-5D3E-4060-BEBA-E16EB97E3BB3}" type="parTrans" cxnId="{52012DB8-09BD-4C47-8AC9-76C044AA0604}">
      <dgm:prSet/>
      <dgm:spPr/>
      <dgm:t>
        <a:bodyPr/>
        <a:lstStyle/>
        <a:p>
          <a:endParaRPr lang="es-ES"/>
        </a:p>
      </dgm:t>
    </dgm:pt>
    <dgm:pt modelId="{1C7D65F2-1EAF-4A13-98E6-F4110F3820C0}" type="sibTrans" cxnId="{52012DB8-09BD-4C47-8AC9-76C044AA0604}">
      <dgm:prSet/>
      <dgm:spPr/>
      <dgm:t>
        <a:bodyPr/>
        <a:lstStyle/>
        <a:p>
          <a:endParaRPr lang="es-ES"/>
        </a:p>
      </dgm:t>
    </dgm:pt>
    <dgm:pt modelId="{A7EF35EF-9446-4EAD-85BE-2C661067E849}">
      <dgm:prSet phldrT="[Texto]"/>
      <dgm:spPr/>
      <dgm:t>
        <a:bodyPr/>
        <a:lstStyle/>
        <a:p>
          <a:r>
            <a:rPr lang="es-ES" dirty="0"/>
            <a:t>Resumen</a:t>
          </a:r>
        </a:p>
      </dgm:t>
    </dgm:pt>
    <dgm:pt modelId="{CC1C63D4-0617-4C8C-9B09-920D0A291568}" type="parTrans" cxnId="{1F781544-03A1-443E-B360-A9D5D6F4D54F}">
      <dgm:prSet/>
      <dgm:spPr/>
      <dgm:t>
        <a:bodyPr/>
        <a:lstStyle/>
        <a:p>
          <a:endParaRPr lang="es-ES"/>
        </a:p>
      </dgm:t>
    </dgm:pt>
    <dgm:pt modelId="{EC373844-D6D8-4988-8D1C-417FBE282C6E}" type="sibTrans" cxnId="{1F781544-03A1-443E-B360-A9D5D6F4D54F}">
      <dgm:prSet/>
      <dgm:spPr/>
      <dgm:t>
        <a:bodyPr/>
        <a:lstStyle/>
        <a:p>
          <a:endParaRPr lang="es-ES"/>
        </a:p>
      </dgm:t>
    </dgm:pt>
    <dgm:pt modelId="{A8B555EE-8290-427F-8C8D-620483A472E4}" type="pres">
      <dgm:prSet presAssocID="{4912CB8D-0932-478F-BA80-AD264C640BB6}" presName="linear" presStyleCnt="0">
        <dgm:presLayoutVars>
          <dgm:animLvl val="lvl"/>
          <dgm:resizeHandles val="exact"/>
        </dgm:presLayoutVars>
      </dgm:prSet>
      <dgm:spPr/>
    </dgm:pt>
    <dgm:pt modelId="{2B911E93-2A26-4718-AA8E-415DDF0F4D77}" type="pres">
      <dgm:prSet presAssocID="{B9437F12-17B2-4A49-BA3B-4EC09781CA4F}" presName="parentText" presStyleLbl="node1" presStyleIdx="0" presStyleCnt="7" custLinFactY="-2274" custLinFactNeighborX="20824" custLinFactNeighborY="-100000">
        <dgm:presLayoutVars>
          <dgm:chMax val="0"/>
          <dgm:bulletEnabled val="1"/>
        </dgm:presLayoutVars>
      </dgm:prSet>
      <dgm:spPr/>
    </dgm:pt>
    <dgm:pt modelId="{52E5C6B3-8D88-4035-B959-D348A35EB15E}" type="pres">
      <dgm:prSet presAssocID="{DC8508AC-9C17-4C30-A467-EA8F12C35839}" presName="spacer" presStyleCnt="0"/>
      <dgm:spPr/>
    </dgm:pt>
    <dgm:pt modelId="{E7505F16-54A9-40B9-AE18-AEFE5D14B838}" type="pres">
      <dgm:prSet presAssocID="{08D34A98-21CA-48E1-84EC-41D5A1CF27DA}" presName="parentText" presStyleLbl="node1" presStyleIdx="1" presStyleCnt="7">
        <dgm:presLayoutVars>
          <dgm:chMax val="0"/>
          <dgm:bulletEnabled val="1"/>
        </dgm:presLayoutVars>
      </dgm:prSet>
      <dgm:spPr/>
    </dgm:pt>
    <dgm:pt modelId="{E972F9ED-ED2E-442F-BAC3-2CB13ADA4B19}" type="pres">
      <dgm:prSet presAssocID="{A3F9A08A-C1FD-4227-BFAA-74D50495A0BC}" presName="spacer" presStyleCnt="0"/>
      <dgm:spPr/>
    </dgm:pt>
    <dgm:pt modelId="{E52C252D-C66E-46A4-9DC6-6B297BF626CB}" type="pres">
      <dgm:prSet presAssocID="{87811580-DF00-4836-82EC-B1A1B4D439FD}" presName="parentText" presStyleLbl="node1" presStyleIdx="2" presStyleCnt="7">
        <dgm:presLayoutVars>
          <dgm:chMax val="0"/>
          <dgm:bulletEnabled val="1"/>
        </dgm:presLayoutVars>
      </dgm:prSet>
      <dgm:spPr/>
    </dgm:pt>
    <dgm:pt modelId="{F7B3AC91-DE28-446C-BA8B-A807E464F30A}" type="pres">
      <dgm:prSet presAssocID="{D29A33D3-54E4-494E-8F1B-5ED1E7E9DED1}" presName="spacer" presStyleCnt="0"/>
      <dgm:spPr/>
    </dgm:pt>
    <dgm:pt modelId="{51AD0222-1D6C-48F9-AF29-8771CA8096BB}" type="pres">
      <dgm:prSet presAssocID="{6309CA99-A715-4A22-AEAC-5294EF07359F}" presName="parentText" presStyleLbl="node1" presStyleIdx="3" presStyleCnt="7">
        <dgm:presLayoutVars>
          <dgm:chMax val="0"/>
          <dgm:bulletEnabled val="1"/>
        </dgm:presLayoutVars>
      </dgm:prSet>
      <dgm:spPr/>
    </dgm:pt>
    <dgm:pt modelId="{9E60A16D-AA8B-4CCE-97D0-9DD4CE161F09}" type="pres">
      <dgm:prSet presAssocID="{911F48C0-5567-44C6-A2E3-C109D59BC73B}" presName="spacer" presStyleCnt="0"/>
      <dgm:spPr/>
    </dgm:pt>
    <dgm:pt modelId="{31724E26-FE71-4B96-A26C-49D87C77B54A}" type="pres">
      <dgm:prSet presAssocID="{1149F8B8-EBAE-443E-A0E3-51F4F5BB310F}" presName="parentText" presStyleLbl="node1" presStyleIdx="4" presStyleCnt="7">
        <dgm:presLayoutVars>
          <dgm:chMax val="0"/>
          <dgm:bulletEnabled val="1"/>
        </dgm:presLayoutVars>
      </dgm:prSet>
      <dgm:spPr/>
    </dgm:pt>
    <dgm:pt modelId="{601661A9-0DD4-48CF-A8E8-52A0F84DFA51}" type="pres">
      <dgm:prSet presAssocID="{99A3B05D-9FB8-4B9C-9902-CF4AC743CE77}" presName="spacer" presStyleCnt="0"/>
      <dgm:spPr/>
    </dgm:pt>
    <dgm:pt modelId="{2394E926-E2B9-43DD-9A9A-A1DE81F4C0B3}" type="pres">
      <dgm:prSet presAssocID="{C97C949B-7330-4DFE-88D4-82AD6BE5D347}" presName="parentText" presStyleLbl="node1" presStyleIdx="5" presStyleCnt="7">
        <dgm:presLayoutVars>
          <dgm:chMax val="0"/>
          <dgm:bulletEnabled val="1"/>
        </dgm:presLayoutVars>
      </dgm:prSet>
      <dgm:spPr/>
    </dgm:pt>
    <dgm:pt modelId="{D46C60C3-999F-4611-A983-E487946CE98D}" type="pres">
      <dgm:prSet presAssocID="{1C7D65F2-1EAF-4A13-98E6-F4110F3820C0}" presName="spacer" presStyleCnt="0"/>
      <dgm:spPr/>
    </dgm:pt>
    <dgm:pt modelId="{FB74E453-81A7-4AB3-AD24-21672753F876}" type="pres">
      <dgm:prSet presAssocID="{A7EF35EF-9446-4EAD-85BE-2C661067E849}" presName="parentText" presStyleLbl="node1" presStyleIdx="6" presStyleCnt="7">
        <dgm:presLayoutVars>
          <dgm:chMax val="0"/>
          <dgm:bulletEnabled val="1"/>
        </dgm:presLayoutVars>
      </dgm:prSet>
      <dgm:spPr/>
    </dgm:pt>
  </dgm:ptLst>
  <dgm:cxnLst>
    <dgm:cxn modelId="{D61FFC0B-96F9-4BE6-AB17-CB9E4B8DAFB6}" type="presOf" srcId="{A7EF35EF-9446-4EAD-85BE-2C661067E849}" destId="{FB74E453-81A7-4AB3-AD24-21672753F876}" srcOrd="0" destOrd="0" presId="urn:microsoft.com/office/officeart/2005/8/layout/vList2"/>
    <dgm:cxn modelId="{9407FA21-FCF5-4790-B071-752687AD5B9F}" srcId="{4912CB8D-0932-478F-BA80-AD264C640BB6}" destId="{1149F8B8-EBAE-443E-A0E3-51F4F5BB310F}" srcOrd="4" destOrd="0" parTransId="{D61AF9BA-7EED-4465-9829-4AD4171C9415}" sibTransId="{99A3B05D-9FB8-4B9C-9902-CF4AC743CE77}"/>
    <dgm:cxn modelId="{699CED24-E278-470F-9CAB-26A544423409}" type="presOf" srcId="{B9437F12-17B2-4A49-BA3B-4EC09781CA4F}" destId="{2B911E93-2A26-4718-AA8E-415DDF0F4D77}" srcOrd="0" destOrd="0" presId="urn:microsoft.com/office/officeart/2005/8/layout/vList2"/>
    <dgm:cxn modelId="{1F781544-03A1-443E-B360-A9D5D6F4D54F}" srcId="{4912CB8D-0932-478F-BA80-AD264C640BB6}" destId="{A7EF35EF-9446-4EAD-85BE-2C661067E849}" srcOrd="6" destOrd="0" parTransId="{CC1C63D4-0617-4C8C-9B09-920D0A291568}" sibTransId="{EC373844-D6D8-4988-8D1C-417FBE282C6E}"/>
    <dgm:cxn modelId="{773D515A-9955-4585-B72E-30519AAA5599}" srcId="{4912CB8D-0932-478F-BA80-AD264C640BB6}" destId="{6309CA99-A715-4A22-AEAC-5294EF07359F}" srcOrd="3" destOrd="0" parTransId="{40DA66E6-3B30-46C7-9B27-C3E5F3010FA0}" sibTransId="{911F48C0-5567-44C6-A2E3-C109D59BC73B}"/>
    <dgm:cxn modelId="{A6544D83-BC61-4C8E-AB60-D1234FFD46DF}" type="presOf" srcId="{08D34A98-21CA-48E1-84EC-41D5A1CF27DA}" destId="{E7505F16-54A9-40B9-AE18-AEFE5D14B838}" srcOrd="0" destOrd="0" presId="urn:microsoft.com/office/officeart/2005/8/layout/vList2"/>
    <dgm:cxn modelId="{2834E887-12AD-4AB4-A183-9FD5B4104722}" type="presOf" srcId="{1149F8B8-EBAE-443E-A0E3-51F4F5BB310F}" destId="{31724E26-FE71-4B96-A26C-49D87C77B54A}" srcOrd="0" destOrd="0" presId="urn:microsoft.com/office/officeart/2005/8/layout/vList2"/>
    <dgm:cxn modelId="{84D4408D-79D1-4451-A7D7-6D6A5D27945C}" type="presOf" srcId="{C97C949B-7330-4DFE-88D4-82AD6BE5D347}" destId="{2394E926-E2B9-43DD-9A9A-A1DE81F4C0B3}" srcOrd="0" destOrd="0" presId="urn:microsoft.com/office/officeart/2005/8/layout/vList2"/>
    <dgm:cxn modelId="{688C3092-26DC-45C9-8A81-DA82268CFC22}" type="presOf" srcId="{4912CB8D-0932-478F-BA80-AD264C640BB6}" destId="{A8B555EE-8290-427F-8C8D-620483A472E4}" srcOrd="0" destOrd="0" presId="urn:microsoft.com/office/officeart/2005/8/layout/vList2"/>
    <dgm:cxn modelId="{52012DB8-09BD-4C47-8AC9-76C044AA0604}" srcId="{4912CB8D-0932-478F-BA80-AD264C640BB6}" destId="{C97C949B-7330-4DFE-88D4-82AD6BE5D347}" srcOrd="5" destOrd="0" parTransId="{0FA6BB1D-5D3E-4060-BEBA-E16EB97E3BB3}" sibTransId="{1C7D65F2-1EAF-4A13-98E6-F4110F3820C0}"/>
    <dgm:cxn modelId="{1B2299D7-CDE6-4F39-A139-DF6921D6D469}" srcId="{4912CB8D-0932-478F-BA80-AD264C640BB6}" destId="{87811580-DF00-4836-82EC-B1A1B4D439FD}" srcOrd="2" destOrd="0" parTransId="{A80B7563-0334-470A-9C09-BE134F4607CD}" sibTransId="{D29A33D3-54E4-494E-8F1B-5ED1E7E9DED1}"/>
    <dgm:cxn modelId="{7E12F3E3-9C6F-4C32-8618-1B177BD17EBB}" srcId="{4912CB8D-0932-478F-BA80-AD264C640BB6}" destId="{B9437F12-17B2-4A49-BA3B-4EC09781CA4F}" srcOrd="0" destOrd="0" parTransId="{0FCB73AF-0ECD-4488-B896-DDA46F7BF682}" sibTransId="{DC8508AC-9C17-4C30-A467-EA8F12C35839}"/>
    <dgm:cxn modelId="{425C53EB-D13F-41D2-B7AD-6A4B04A2CE82}" type="presOf" srcId="{6309CA99-A715-4A22-AEAC-5294EF07359F}" destId="{51AD0222-1D6C-48F9-AF29-8771CA8096BB}" srcOrd="0" destOrd="0" presId="urn:microsoft.com/office/officeart/2005/8/layout/vList2"/>
    <dgm:cxn modelId="{642FD7EE-D6B1-4BF1-BFA2-68612E045F4B}" srcId="{4912CB8D-0932-478F-BA80-AD264C640BB6}" destId="{08D34A98-21CA-48E1-84EC-41D5A1CF27DA}" srcOrd="1" destOrd="0" parTransId="{7383CDEB-F3B2-4B0F-A025-7CE87117A446}" sibTransId="{A3F9A08A-C1FD-4227-BFAA-74D50495A0BC}"/>
    <dgm:cxn modelId="{991FC0FF-052A-4134-B703-D7E667603515}" type="presOf" srcId="{87811580-DF00-4836-82EC-B1A1B4D439FD}" destId="{E52C252D-C66E-46A4-9DC6-6B297BF626CB}" srcOrd="0" destOrd="0" presId="urn:microsoft.com/office/officeart/2005/8/layout/vList2"/>
    <dgm:cxn modelId="{3CD0AECB-55E7-4715-84B0-3CFD9F3B5F14}" type="presParOf" srcId="{A8B555EE-8290-427F-8C8D-620483A472E4}" destId="{2B911E93-2A26-4718-AA8E-415DDF0F4D77}" srcOrd="0" destOrd="0" presId="urn:microsoft.com/office/officeart/2005/8/layout/vList2"/>
    <dgm:cxn modelId="{80B4D6E5-F10C-4C0A-8A62-15D1D832A435}" type="presParOf" srcId="{A8B555EE-8290-427F-8C8D-620483A472E4}" destId="{52E5C6B3-8D88-4035-B959-D348A35EB15E}" srcOrd="1" destOrd="0" presId="urn:microsoft.com/office/officeart/2005/8/layout/vList2"/>
    <dgm:cxn modelId="{6B6F96E9-A144-4AB1-99C4-8FB81A1EBC23}" type="presParOf" srcId="{A8B555EE-8290-427F-8C8D-620483A472E4}" destId="{E7505F16-54A9-40B9-AE18-AEFE5D14B838}" srcOrd="2" destOrd="0" presId="urn:microsoft.com/office/officeart/2005/8/layout/vList2"/>
    <dgm:cxn modelId="{87CE5C49-94C3-4F95-A061-AA4103714ABA}" type="presParOf" srcId="{A8B555EE-8290-427F-8C8D-620483A472E4}" destId="{E972F9ED-ED2E-442F-BAC3-2CB13ADA4B19}" srcOrd="3" destOrd="0" presId="urn:microsoft.com/office/officeart/2005/8/layout/vList2"/>
    <dgm:cxn modelId="{77ED2752-471B-4273-81EC-D17041C4512B}" type="presParOf" srcId="{A8B555EE-8290-427F-8C8D-620483A472E4}" destId="{E52C252D-C66E-46A4-9DC6-6B297BF626CB}" srcOrd="4" destOrd="0" presId="urn:microsoft.com/office/officeart/2005/8/layout/vList2"/>
    <dgm:cxn modelId="{F1547AE3-2AC0-45A0-A3EF-147FBBCCE146}" type="presParOf" srcId="{A8B555EE-8290-427F-8C8D-620483A472E4}" destId="{F7B3AC91-DE28-446C-BA8B-A807E464F30A}" srcOrd="5" destOrd="0" presId="urn:microsoft.com/office/officeart/2005/8/layout/vList2"/>
    <dgm:cxn modelId="{6FD81BAD-3DE3-4DAA-A8E7-0D4E6077CB35}" type="presParOf" srcId="{A8B555EE-8290-427F-8C8D-620483A472E4}" destId="{51AD0222-1D6C-48F9-AF29-8771CA8096BB}" srcOrd="6" destOrd="0" presId="urn:microsoft.com/office/officeart/2005/8/layout/vList2"/>
    <dgm:cxn modelId="{1692439A-F985-4CDC-B810-D2049284DCF4}" type="presParOf" srcId="{A8B555EE-8290-427F-8C8D-620483A472E4}" destId="{9E60A16D-AA8B-4CCE-97D0-9DD4CE161F09}" srcOrd="7" destOrd="0" presId="urn:microsoft.com/office/officeart/2005/8/layout/vList2"/>
    <dgm:cxn modelId="{F4D149B5-88E3-41E2-A996-623F17B7A295}" type="presParOf" srcId="{A8B555EE-8290-427F-8C8D-620483A472E4}" destId="{31724E26-FE71-4B96-A26C-49D87C77B54A}" srcOrd="8" destOrd="0" presId="urn:microsoft.com/office/officeart/2005/8/layout/vList2"/>
    <dgm:cxn modelId="{51F9514F-E675-4068-B877-0E5DD43FFFCF}" type="presParOf" srcId="{A8B555EE-8290-427F-8C8D-620483A472E4}" destId="{601661A9-0DD4-48CF-A8E8-52A0F84DFA51}" srcOrd="9" destOrd="0" presId="urn:microsoft.com/office/officeart/2005/8/layout/vList2"/>
    <dgm:cxn modelId="{4729975C-0C56-4F30-8FB7-3C70EE3A5D31}" type="presParOf" srcId="{A8B555EE-8290-427F-8C8D-620483A472E4}" destId="{2394E926-E2B9-43DD-9A9A-A1DE81F4C0B3}" srcOrd="10" destOrd="0" presId="urn:microsoft.com/office/officeart/2005/8/layout/vList2"/>
    <dgm:cxn modelId="{0CC0950F-28EE-455E-96A7-58E0938A6DA5}" type="presParOf" srcId="{A8B555EE-8290-427F-8C8D-620483A472E4}" destId="{D46C60C3-999F-4611-A983-E487946CE98D}" srcOrd="11" destOrd="0" presId="urn:microsoft.com/office/officeart/2005/8/layout/vList2"/>
    <dgm:cxn modelId="{BD1DE922-C829-4B68-886B-EB683698306D}" type="presParOf" srcId="{A8B555EE-8290-427F-8C8D-620483A472E4}" destId="{FB74E453-81A7-4AB3-AD24-21672753F87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12CB8D-0932-478F-BA80-AD264C640B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9437F12-17B2-4A49-BA3B-4EC09781CA4F}">
      <dgm:prSet phldrT="[Texto]"/>
      <dgm:spPr/>
      <dgm:t>
        <a:bodyPr/>
        <a:lstStyle/>
        <a:p>
          <a:r>
            <a:rPr lang="es-ES" dirty="0"/>
            <a:t>Conceptos básicos</a:t>
          </a:r>
        </a:p>
      </dgm:t>
    </dgm:pt>
    <dgm:pt modelId="{0FCB73AF-0ECD-4488-B896-DDA46F7BF682}" type="parTrans" cxnId="{7E12F3E3-9C6F-4C32-8618-1B177BD17EBB}">
      <dgm:prSet/>
      <dgm:spPr/>
      <dgm:t>
        <a:bodyPr/>
        <a:lstStyle/>
        <a:p>
          <a:endParaRPr lang="es-ES"/>
        </a:p>
      </dgm:t>
    </dgm:pt>
    <dgm:pt modelId="{DC8508AC-9C17-4C30-A467-EA8F12C35839}" type="sibTrans" cxnId="{7E12F3E3-9C6F-4C32-8618-1B177BD17EBB}">
      <dgm:prSet/>
      <dgm:spPr/>
      <dgm:t>
        <a:bodyPr/>
        <a:lstStyle/>
        <a:p>
          <a:endParaRPr lang="es-ES"/>
        </a:p>
      </dgm:t>
    </dgm:pt>
    <dgm:pt modelId="{08D34A98-21CA-48E1-84EC-41D5A1CF27DA}">
      <dgm:prSet phldrT="[Texto]"/>
      <dgm:spPr/>
      <dgm:t>
        <a:bodyPr/>
        <a:lstStyle/>
        <a:p>
          <a:r>
            <a:rPr lang="es-ES" dirty="0"/>
            <a:t>Breve historia</a:t>
          </a:r>
        </a:p>
      </dgm:t>
    </dgm:pt>
    <dgm:pt modelId="{7383CDEB-F3B2-4B0F-A025-7CE87117A446}" type="parTrans" cxnId="{642FD7EE-D6B1-4BF1-BFA2-68612E045F4B}">
      <dgm:prSet/>
      <dgm:spPr/>
      <dgm:t>
        <a:bodyPr/>
        <a:lstStyle/>
        <a:p>
          <a:endParaRPr lang="es-ES"/>
        </a:p>
      </dgm:t>
    </dgm:pt>
    <dgm:pt modelId="{A3F9A08A-C1FD-4227-BFAA-74D50495A0BC}" type="sibTrans" cxnId="{642FD7EE-D6B1-4BF1-BFA2-68612E045F4B}">
      <dgm:prSet/>
      <dgm:spPr/>
      <dgm:t>
        <a:bodyPr/>
        <a:lstStyle/>
        <a:p>
          <a:endParaRPr lang="es-ES"/>
        </a:p>
      </dgm:t>
    </dgm:pt>
    <dgm:pt modelId="{87811580-DF00-4836-82EC-B1A1B4D439FD}">
      <dgm:prSet phldrT="[Texto]"/>
      <dgm:spPr/>
      <dgm:t>
        <a:bodyPr/>
        <a:lstStyle/>
        <a:p>
          <a:r>
            <a:rPr lang="es-ES" dirty="0"/>
            <a:t>Modelos de gobernanza</a:t>
          </a:r>
        </a:p>
      </dgm:t>
    </dgm:pt>
    <dgm:pt modelId="{A80B7563-0334-470A-9C09-BE134F4607CD}" type="parTrans" cxnId="{1B2299D7-CDE6-4F39-A139-DF6921D6D469}">
      <dgm:prSet/>
      <dgm:spPr/>
      <dgm:t>
        <a:bodyPr/>
        <a:lstStyle/>
        <a:p>
          <a:endParaRPr lang="es-ES"/>
        </a:p>
      </dgm:t>
    </dgm:pt>
    <dgm:pt modelId="{D29A33D3-54E4-494E-8F1B-5ED1E7E9DED1}" type="sibTrans" cxnId="{1B2299D7-CDE6-4F39-A139-DF6921D6D469}">
      <dgm:prSet/>
      <dgm:spPr/>
      <dgm:t>
        <a:bodyPr/>
        <a:lstStyle/>
        <a:p>
          <a:endParaRPr lang="es-ES"/>
        </a:p>
      </dgm:t>
    </dgm:pt>
    <dgm:pt modelId="{6309CA99-A715-4A22-AEAC-5294EF07359F}">
      <dgm:prSet phldrT="[Texto]"/>
      <dgm:spPr/>
      <dgm:t>
        <a:bodyPr/>
        <a:lstStyle/>
        <a:p>
          <a:r>
            <a:rPr lang="es-ES" dirty="0"/>
            <a:t>Licencias</a:t>
          </a:r>
        </a:p>
      </dgm:t>
    </dgm:pt>
    <dgm:pt modelId="{40DA66E6-3B30-46C7-9B27-C3E5F3010FA0}" type="parTrans" cxnId="{773D515A-9955-4585-B72E-30519AAA5599}">
      <dgm:prSet/>
      <dgm:spPr/>
      <dgm:t>
        <a:bodyPr/>
        <a:lstStyle/>
        <a:p>
          <a:endParaRPr lang="es-ES"/>
        </a:p>
      </dgm:t>
    </dgm:pt>
    <dgm:pt modelId="{911F48C0-5567-44C6-A2E3-C109D59BC73B}" type="sibTrans" cxnId="{773D515A-9955-4585-B72E-30519AAA5599}">
      <dgm:prSet/>
      <dgm:spPr/>
      <dgm:t>
        <a:bodyPr/>
        <a:lstStyle/>
        <a:p>
          <a:endParaRPr lang="es-ES"/>
        </a:p>
      </dgm:t>
    </dgm:pt>
    <dgm:pt modelId="{1149F8B8-EBAE-443E-A0E3-51F4F5BB310F}">
      <dgm:prSet phldrT="[Texto]"/>
      <dgm:spPr/>
      <dgm:t>
        <a:bodyPr/>
        <a:lstStyle/>
        <a:p>
          <a:r>
            <a:rPr lang="es-ES" dirty="0"/>
            <a:t>Ventajas de usar FLOSS</a:t>
          </a:r>
        </a:p>
      </dgm:t>
    </dgm:pt>
    <dgm:pt modelId="{D61AF9BA-7EED-4465-9829-4AD4171C9415}" type="parTrans" cxnId="{9407FA21-FCF5-4790-B071-752687AD5B9F}">
      <dgm:prSet/>
      <dgm:spPr/>
      <dgm:t>
        <a:bodyPr/>
        <a:lstStyle/>
        <a:p>
          <a:endParaRPr lang="es-ES"/>
        </a:p>
      </dgm:t>
    </dgm:pt>
    <dgm:pt modelId="{99A3B05D-9FB8-4B9C-9902-CF4AC743CE77}" type="sibTrans" cxnId="{9407FA21-FCF5-4790-B071-752687AD5B9F}">
      <dgm:prSet/>
      <dgm:spPr/>
      <dgm:t>
        <a:bodyPr/>
        <a:lstStyle/>
        <a:p>
          <a:endParaRPr lang="es-ES"/>
        </a:p>
      </dgm:t>
    </dgm:pt>
    <dgm:pt modelId="{C97C949B-7330-4DFE-88D4-82AD6BE5D347}">
      <dgm:prSet phldrT="[Texto]"/>
      <dgm:spPr/>
      <dgm:t>
        <a:bodyPr/>
        <a:lstStyle/>
        <a:p>
          <a:r>
            <a:rPr lang="es-ES" dirty="0"/>
            <a:t>Investigación</a:t>
          </a:r>
        </a:p>
      </dgm:t>
    </dgm:pt>
    <dgm:pt modelId="{0FA6BB1D-5D3E-4060-BEBA-E16EB97E3BB3}" type="parTrans" cxnId="{52012DB8-09BD-4C47-8AC9-76C044AA0604}">
      <dgm:prSet/>
      <dgm:spPr/>
      <dgm:t>
        <a:bodyPr/>
        <a:lstStyle/>
        <a:p>
          <a:endParaRPr lang="es-ES"/>
        </a:p>
      </dgm:t>
    </dgm:pt>
    <dgm:pt modelId="{1C7D65F2-1EAF-4A13-98E6-F4110F3820C0}" type="sibTrans" cxnId="{52012DB8-09BD-4C47-8AC9-76C044AA0604}">
      <dgm:prSet/>
      <dgm:spPr/>
      <dgm:t>
        <a:bodyPr/>
        <a:lstStyle/>
        <a:p>
          <a:endParaRPr lang="es-ES"/>
        </a:p>
      </dgm:t>
    </dgm:pt>
    <dgm:pt modelId="{A7EF35EF-9446-4EAD-85BE-2C661067E849}">
      <dgm:prSet phldrT="[Texto]"/>
      <dgm:spPr/>
      <dgm:t>
        <a:bodyPr/>
        <a:lstStyle/>
        <a:p>
          <a:r>
            <a:rPr lang="es-ES" dirty="0"/>
            <a:t>Resumen</a:t>
          </a:r>
        </a:p>
      </dgm:t>
    </dgm:pt>
    <dgm:pt modelId="{CC1C63D4-0617-4C8C-9B09-920D0A291568}" type="parTrans" cxnId="{1F781544-03A1-443E-B360-A9D5D6F4D54F}">
      <dgm:prSet/>
      <dgm:spPr/>
      <dgm:t>
        <a:bodyPr/>
        <a:lstStyle/>
        <a:p>
          <a:endParaRPr lang="es-ES"/>
        </a:p>
      </dgm:t>
    </dgm:pt>
    <dgm:pt modelId="{EC373844-D6D8-4988-8D1C-417FBE282C6E}" type="sibTrans" cxnId="{1F781544-03A1-443E-B360-A9D5D6F4D54F}">
      <dgm:prSet/>
      <dgm:spPr/>
      <dgm:t>
        <a:bodyPr/>
        <a:lstStyle/>
        <a:p>
          <a:endParaRPr lang="es-ES"/>
        </a:p>
      </dgm:t>
    </dgm:pt>
    <dgm:pt modelId="{A8B555EE-8290-427F-8C8D-620483A472E4}" type="pres">
      <dgm:prSet presAssocID="{4912CB8D-0932-478F-BA80-AD264C640BB6}" presName="linear" presStyleCnt="0">
        <dgm:presLayoutVars>
          <dgm:animLvl val="lvl"/>
          <dgm:resizeHandles val="exact"/>
        </dgm:presLayoutVars>
      </dgm:prSet>
      <dgm:spPr/>
    </dgm:pt>
    <dgm:pt modelId="{2B911E93-2A26-4718-AA8E-415DDF0F4D77}" type="pres">
      <dgm:prSet presAssocID="{B9437F12-17B2-4A49-BA3B-4EC09781CA4F}" presName="parentText" presStyleLbl="node1" presStyleIdx="0" presStyleCnt="7" custLinFactY="-2274" custLinFactNeighborX="20824" custLinFactNeighborY="-100000">
        <dgm:presLayoutVars>
          <dgm:chMax val="0"/>
          <dgm:bulletEnabled val="1"/>
        </dgm:presLayoutVars>
      </dgm:prSet>
      <dgm:spPr/>
    </dgm:pt>
    <dgm:pt modelId="{52E5C6B3-8D88-4035-B959-D348A35EB15E}" type="pres">
      <dgm:prSet presAssocID="{DC8508AC-9C17-4C30-A467-EA8F12C35839}" presName="spacer" presStyleCnt="0"/>
      <dgm:spPr/>
    </dgm:pt>
    <dgm:pt modelId="{E7505F16-54A9-40B9-AE18-AEFE5D14B838}" type="pres">
      <dgm:prSet presAssocID="{08D34A98-21CA-48E1-84EC-41D5A1CF27DA}" presName="parentText" presStyleLbl="node1" presStyleIdx="1" presStyleCnt="7">
        <dgm:presLayoutVars>
          <dgm:chMax val="0"/>
          <dgm:bulletEnabled val="1"/>
        </dgm:presLayoutVars>
      </dgm:prSet>
      <dgm:spPr/>
    </dgm:pt>
    <dgm:pt modelId="{E972F9ED-ED2E-442F-BAC3-2CB13ADA4B19}" type="pres">
      <dgm:prSet presAssocID="{A3F9A08A-C1FD-4227-BFAA-74D50495A0BC}" presName="spacer" presStyleCnt="0"/>
      <dgm:spPr/>
    </dgm:pt>
    <dgm:pt modelId="{E52C252D-C66E-46A4-9DC6-6B297BF626CB}" type="pres">
      <dgm:prSet presAssocID="{87811580-DF00-4836-82EC-B1A1B4D439FD}" presName="parentText" presStyleLbl="node1" presStyleIdx="2" presStyleCnt="7">
        <dgm:presLayoutVars>
          <dgm:chMax val="0"/>
          <dgm:bulletEnabled val="1"/>
        </dgm:presLayoutVars>
      </dgm:prSet>
      <dgm:spPr/>
    </dgm:pt>
    <dgm:pt modelId="{F7B3AC91-DE28-446C-BA8B-A807E464F30A}" type="pres">
      <dgm:prSet presAssocID="{D29A33D3-54E4-494E-8F1B-5ED1E7E9DED1}" presName="spacer" presStyleCnt="0"/>
      <dgm:spPr/>
    </dgm:pt>
    <dgm:pt modelId="{51AD0222-1D6C-48F9-AF29-8771CA8096BB}" type="pres">
      <dgm:prSet presAssocID="{6309CA99-A715-4A22-AEAC-5294EF07359F}" presName="parentText" presStyleLbl="node1" presStyleIdx="3" presStyleCnt="7">
        <dgm:presLayoutVars>
          <dgm:chMax val="0"/>
          <dgm:bulletEnabled val="1"/>
        </dgm:presLayoutVars>
      </dgm:prSet>
      <dgm:spPr/>
    </dgm:pt>
    <dgm:pt modelId="{9E60A16D-AA8B-4CCE-97D0-9DD4CE161F09}" type="pres">
      <dgm:prSet presAssocID="{911F48C0-5567-44C6-A2E3-C109D59BC73B}" presName="spacer" presStyleCnt="0"/>
      <dgm:spPr/>
    </dgm:pt>
    <dgm:pt modelId="{31724E26-FE71-4B96-A26C-49D87C77B54A}" type="pres">
      <dgm:prSet presAssocID="{1149F8B8-EBAE-443E-A0E3-51F4F5BB310F}" presName="parentText" presStyleLbl="node1" presStyleIdx="4" presStyleCnt="7">
        <dgm:presLayoutVars>
          <dgm:chMax val="0"/>
          <dgm:bulletEnabled val="1"/>
        </dgm:presLayoutVars>
      </dgm:prSet>
      <dgm:spPr/>
    </dgm:pt>
    <dgm:pt modelId="{601661A9-0DD4-48CF-A8E8-52A0F84DFA51}" type="pres">
      <dgm:prSet presAssocID="{99A3B05D-9FB8-4B9C-9902-CF4AC743CE77}" presName="spacer" presStyleCnt="0"/>
      <dgm:spPr/>
    </dgm:pt>
    <dgm:pt modelId="{2394E926-E2B9-43DD-9A9A-A1DE81F4C0B3}" type="pres">
      <dgm:prSet presAssocID="{C97C949B-7330-4DFE-88D4-82AD6BE5D347}" presName="parentText" presStyleLbl="node1" presStyleIdx="5" presStyleCnt="7">
        <dgm:presLayoutVars>
          <dgm:chMax val="0"/>
          <dgm:bulletEnabled val="1"/>
        </dgm:presLayoutVars>
      </dgm:prSet>
      <dgm:spPr/>
    </dgm:pt>
    <dgm:pt modelId="{D46C60C3-999F-4611-A983-E487946CE98D}" type="pres">
      <dgm:prSet presAssocID="{1C7D65F2-1EAF-4A13-98E6-F4110F3820C0}" presName="spacer" presStyleCnt="0"/>
      <dgm:spPr/>
    </dgm:pt>
    <dgm:pt modelId="{FB74E453-81A7-4AB3-AD24-21672753F876}" type="pres">
      <dgm:prSet presAssocID="{A7EF35EF-9446-4EAD-85BE-2C661067E849}" presName="parentText" presStyleLbl="node1" presStyleIdx="6" presStyleCnt="7">
        <dgm:presLayoutVars>
          <dgm:chMax val="0"/>
          <dgm:bulletEnabled val="1"/>
        </dgm:presLayoutVars>
      </dgm:prSet>
      <dgm:spPr/>
    </dgm:pt>
  </dgm:ptLst>
  <dgm:cxnLst>
    <dgm:cxn modelId="{D61FFC0B-96F9-4BE6-AB17-CB9E4B8DAFB6}" type="presOf" srcId="{A7EF35EF-9446-4EAD-85BE-2C661067E849}" destId="{FB74E453-81A7-4AB3-AD24-21672753F876}" srcOrd="0" destOrd="0" presId="urn:microsoft.com/office/officeart/2005/8/layout/vList2"/>
    <dgm:cxn modelId="{9407FA21-FCF5-4790-B071-752687AD5B9F}" srcId="{4912CB8D-0932-478F-BA80-AD264C640BB6}" destId="{1149F8B8-EBAE-443E-A0E3-51F4F5BB310F}" srcOrd="4" destOrd="0" parTransId="{D61AF9BA-7EED-4465-9829-4AD4171C9415}" sibTransId="{99A3B05D-9FB8-4B9C-9902-CF4AC743CE77}"/>
    <dgm:cxn modelId="{699CED24-E278-470F-9CAB-26A544423409}" type="presOf" srcId="{B9437F12-17B2-4A49-BA3B-4EC09781CA4F}" destId="{2B911E93-2A26-4718-AA8E-415DDF0F4D77}" srcOrd="0" destOrd="0" presId="urn:microsoft.com/office/officeart/2005/8/layout/vList2"/>
    <dgm:cxn modelId="{1F781544-03A1-443E-B360-A9D5D6F4D54F}" srcId="{4912CB8D-0932-478F-BA80-AD264C640BB6}" destId="{A7EF35EF-9446-4EAD-85BE-2C661067E849}" srcOrd="6" destOrd="0" parTransId="{CC1C63D4-0617-4C8C-9B09-920D0A291568}" sibTransId="{EC373844-D6D8-4988-8D1C-417FBE282C6E}"/>
    <dgm:cxn modelId="{773D515A-9955-4585-B72E-30519AAA5599}" srcId="{4912CB8D-0932-478F-BA80-AD264C640BB6}" destId="{6309CA99-A715-4A22-AEAC-5294EF07359F}" srcOrd="3" destOrd="0" parTransId="{40DA66E6-3B30-46C7-9B27-C3E5F3010FA0}" sibTransId="{911F48C0-5567-44C6-A2E3-C109D59BC73B}"/>
    <dgm:cxn modelId="{A6544D83-BC61-4C8E-AB60-D1234FFD46DF}" type="presOf" srcId="{08D34A98-21CA-48E1-84EC-41D5A1CF27DA}" destId="{E7505F16-54A9-40B9-AE18-AEFE5D14B838}" srcOrd="0" destOrd="0" presId="urn:microsoft.com/office/officeart/2005/8/layout/vList2"/>
    <dgm:cxn modelId="{2834E887-12AD-4AB4-A183-9FD5B4104722}" type="presOf" srcId="{1149F8B8-EBAE-443E-A0E3-51F4F5BB310F}" destId="{31724E26-FE71-4B96-A26C-49D87C77B54A}" srcOrd="0" destOrd="0" presId="urn:microsoft.com/office/officeart/2005/8/layout/vList2"/>
    <dgm:cxn modelId="{84D4408D-79D1-4451-A7D7-6D6A5D27945C}" type="presOf" srcId="{C97C949B-7330-4DFE-88D4-82AD6BE5D347}" destId="{2394E926-E2B9-43DD-9A9A-A1DE81F4C0B3}" srcOrd="0" destOrd="0" presId="urn:microsoft.com/office/officeart/2005/8/layout/vList2"/>
    <dgm:cxn modelId="{688C3092-26DC-45C9-8A81-DA82268CFC22}" type="presOf" srcId="{4912CB8D-0932-478F-BA80-AD264C640BB6}" destId="{A8B555EE-8290-427F-8C8D-620483A472E4}" srcOrd="0" destOrd="0" presId="urn:microsoft.com/office/officeart/2005/8/layout/vList2"/>
    <dgm:cxn modelId="{52012DB8-09BD-4C47-8AC9-76C044AA0604}" srcId="{4912CB8D-0932-478F-BA80-AD264C640BB6}" destId="{C97C949B-7330-4DFE-88D4-82AD6BE5D347}" srcOrd="5" destOrd="0" parTransId="{0FA6BB1D-5D3E-4060-BEBA-E16EB97E3BB3}" sibTransId="{1C7D65F2-1EAF-4A13-98E6-F4110F3820C0}"/>
    <dgm:cxn modelId="{1B2299D7-CDE6-4F39-A139-DF6921D6D469}" srcId="{4912CB8D-0932-478F-BA80-AD264C640BB6}" destId="{87811580-DF00-4836-82EC-B1A1B4D439FD}" srcOrd="2" destOrd="0" parTransId="{A80B7563-0334-470A-9C09-BE134F4607CD}" sibTransId="{D29A33D3-54E4-494E-8F1B-5ED1E7E9DED1}"/>
    <dgm:cxn modelId="{7E12F3E3-9C6F-4C32-8618-1B177BD17EBB}" srcId="{4912CB8D-0932-478F-BA80-AD264C640BB6}" destId="{B9437F12-17B2-4A49-BA3B-4EC09781CA4F}" srcOrd="0" destOrd="0" parTransId="{0FCB73AF-0ECD-4488-B896-DDA46F7BF682}" sibTransId="{DC8508AC-9C17-4C30-A467-EA8F12C35839}"/>
    <dgm:cxn modelId="{425C53EB-D13F-41D2-B7AD-6A4B04A2CE82}" type="presOf" srcId="{6309CA99-A715-4A22-AEAC-5294EF07359F}" destId="{51AD0222-1D6C-48F9-AF29-8771CA8096BB}" srcOrd="0" destOrd="0" presId="urn:microsoft.com/office/officeart/2005/8/layout/vList2"/>
    <dgm:cxn modelId="{642FD7EE-D6B1-4BF1-BFA2-68612E045F4B}" srcId="{4912CB8D-0932-478F-BA80-AD264C640BB6}" destId="{08D34A98-21CA-48E1-84EC-41D5A1CF27DA}" srcOrd="1" destOrd="0" parTransId="{7383CDEB-F3B2-4B0F-A025-7CE87117A446}" sibTransId="{A3F9A08A-C1FD-4227-BFAA-74D50495A0BC}"/>
    <dgm:cxn modelId="{991FC0FF-052A-4134-B703-D7E667603515}" type="presOf" srcId="{87811580-DF00-4836-82EC-B1A1B4D439FD}" destId="{E52C252D-C66E-46A4-9DC6-6B297BF626CB}" srcOrd="0" destOrd="0" presId="urn:microsoft.com/office/officeart/2005/8/layout/vList2"/>
    <dgm:cxn modelId="{3CD0AECB-55E7-4715-84B0-3CFD9F3B5F14}" type="presParOf" srcId="{A8B555EE-8290-427F-8C8D-620483A472E4}" destId="{2B911E93-2A26-4718-AA8E-415DDF0F4D77}" srcOrd="0" destOrd="0" presId="urn:microsoft.com/office/officeart/2005/8/layout/vList2"/>
    <dgm:cxn modelId="{80B4D6E5-F10C-4C0A-8A62-15D1D832A435}" type="presParOf" srcId="{A8B555EE-8290-427F-8C8D-620483A472E4}" destId="{52E5C6B3-8D88-4035-B959-D348A35EB15E}" srcOrd="1" destOrd="0" presId="urn:microsoft.com/office/officeart/2005/8/layout/vList2"/>
    <dgm:cxn modelId="{6B6F96E9-A144-4AB1-99C4-8FB81A1EBC23}" type="presParOf" srcId="{A8B555EE-8290-427F-8C8D-620483A472E4}" destId="{E7505F16-54A9-40B9-AE18-AEFE5D14B838}" srcOrd="2" destOrd="0" presId="urn:microsoft.com/office/officeart/2005/8/layout/vList2"/>
    <dgm:cxn modelId="{87CE5C49-94C3-4F95-A061-AA4103714ABA}" type="presParOf" srcId="{A8B555EE-8290-427F-8C8D-620483A472E4}" destId="{E972F9ED-ED2E-442F-BAC3-2CB13ADA4B19}" srcOrd="3" destOrd="0" presId="urn:microsoft.com/office/officeart/2005/8/layout/vList2"/>
    <dgm:cxn modelId="{77ED2752-471B-4273-81EC-D17041C4512B}" type="presParOf" srcId="{A8B555EE-8290-427F-8C8D-620483A472E4}" destId="{E52C252D-C66E-46A4-9DC6-6B297BF626CB}" srcOrd="4" destOrd="0" presId="urn:microsoft.com/office/officeart/2005/8/layout/vList2"/>
    <dgm:cxn modelId="{F1547AE3-2AC0-45A0-A3EF-147FBBCCE146}" type="presParOf" srcId="{A8B555EE-8290-427F-8C8D-620483A472E4}" destId="{F7B3AC91-DE28-446C-BA8B-A807E464F30A}" srcOrd="5" destOrd="0" presId="urn:microsoft.com/office/officeart/2005/8/layout/vList2"/>
    <dgm:cxn modelId="{6FD81BAD-3DE3-4DAA-A8E7-0D4E6077CB35}" type="presParOf" srcId="{A8B555EE-8290-427F-8C8D-620483A472E4}" destId="{51AD0222-1D6C-48F9-AF29-8771CA8096BB}" srcOrd="6" destOrd="0" presId="urn:microsoft.com/office/officeart/2005/8/layout/vList2"/>
    <dgm:cxn modelId="{1692439A-F985-4CDC-B810-D2049284DCF4}" type="presParOf" srcId="{A8B555EE-8290-427F-8C8D-620483A472E4}" destId="{9E60A16D-AA8B-4CCE-97D0-9DD4CE161F09}" srcOrd="7" destOrd="0" presId="urn:microsoft.com/office/officeart/2005/8/layout/vList2"/>
    <dgm:cxn modelId="{F4D149B5-88E3-41E2-A996-623F17B7A295}" type="presParOf" srcId="{A8B555EE-8290-427F-8C8D-620483A472E4}" destId="{31724E26-FE71-4B96-A26C-49D87C77B54A}" srcOrd="8" destOrd="0" presId="urn:microsoft.com/office/officeart/2005/8/layout/vList2"/>
    <dgm:cxn modelId="{51F9514F-E675-4068-B877-0E5DD43FFFCF}" type="presParOf" srcId="{A8B555EE-8290-427F-8C8D-620483A472E4}" destId="{601661A9-0DD4-48CF-A8E8-52A0F84DFA51}" srcOrd="9" destOrd="0" presId="urn:microsoft.com/office/officeart/2005/8/layout/vList2"/>
    <dgm:cxn modelId="{4729975C-0C56-4F30-8FB7-3C70EE3A5D31}" type="presParOf" srcId="{A8B555EE-8290-427F-8C8D-620483A472E4}" destId="{2394E926-E2B9-43DD-9A9A-A1DE81F4C0B3}" srcOrd="10" destOrd="0" presId="urn:microsoft.com/office/officeart/2005/8/layout/vList2"/>
    <dgm:cxn modelId="{0CC0950F-28EE-455E-96A7-58E0938A6DA5}" type="presParOf" srcId="{A8B555EE-8290-427F-8C8D-620483A472E4}" destId="{D46C60C3-999F-4611-A983-E487946CE98D}" srcOrd="11" destOrd="0" presId="urn:microsoft.com/office/officeart/2005/8/layout/vList2"/>
    <dgm:cxn modelId="{BD1DE922-C829-4B68-886B-EB683698306D}" type="presParOf" srcId="{A8B555EE-8290-427F-8C8D-620483A472E4}" destId="{FB74E453-81A7-4AB3-AD24-21672753F87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12CB8D-0932-478F-BA80-AD264C640B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9437F12-17B2-4A49-BA3B-4EC09781CA4F}">
      <dgm:prSet phldrT="[Texto]"/>
      <dgm:spPr/>
      <dgm:t>
        <a:bodyPr/>
        <a:lstStyle/>
        <a:p>
          <a:r>
            <a:rPr lang="es-ES" dirty="0"/>
            <a:t>Conceptos básicos</a:t>
          </a:r>
        </a:p>
      </dgm:t>
    </dgm:pt>
    <dgm:pt modelId="{0FCB73AF-0ECD-4488-B896-DDA46F7BF682}" type="parTrans" cxnId="{7E12F3E3-9C6F-4C32-8618-1B177BD17EBB}">
      <dgm:prSet/>
      <dgm:spPr/>
      <dgm:t>
        <a:bodyPr/>
        <a:lstStyle/>
        <a:p>
          <a:endParaRPr lang="es-ES"/>
        </a:p>
      </dgm:t>
    </dgm:pt>
    <dgm:pt modelId="{DC8508AC-9C17-4C30-A467-EA8F12C35839}" type="sibTrans" cxnId="{7E12F3E3-9C6F-4C32-8618-1B177BD17EBB}">
      <dgm:prSet/>
      <dgm:spPr/>
      <dgm:t>
        <a:bodyPr/>
        <a:lstStyle/>
        <a:p>
          <a:endParaRPr lang="es-ES"/>
        </a:p>
      </dgm:t>
    </dgm:pt>
    <dgm:pt modelId="{08D34A98-21CA-48E1-84EC-41D5A1CF27DA}">
      <dgm:prSet phldrT="[Texto]"/>
      <dgm:spPr/>
      <dgm:t>
        <a:bodyPr/>
        <a:lstStyle/>
        <a:p>
          <a:r>
            <a:rPr lang="es-ES" dirty="0"/>
            <a:t>Breve historia</a:t>
          </a:r>
        </a:p>
      </dgm:t>
    </dgm:pt>
    <dgm:pt modelId="{7383CDEB-F3B2-4B0F-A025-7CE87117A446}" type="parTrans" cxnId="{642FD7EE-D6B1-4BF1-BFA2-68612E045F4B}">
      <dgm:prSet/>
      <dgm:spPr/>
      <dgm:t>
        <a:bodyPr/>
        <a:lstStyle/>
        <a:p>
          <a:endParaRPr lang="es-ES"/>
        </a:p>
      </dgm:t>
    </dgm:pt>
    <dgm:pt modelId="{A3F9A08A-C1FD-4227-BFAA-74D50495A0BC}" type="sibTrans" cxnId="{642FD7EE-D6B1-4BF1-BFA2-68612E045F4B}">
      <dgm:prSet/>
      <dgm:spPr/>
      <dgm:t>
        <a:bodyPr/>
        <a:lstStyle/>
        <a:p>
          <a:endParaRPr lang="es-ES"/>
        </a:p>
      </dgm:t>
    </dgm:pt>
    <dgm:pt modelId="{87811580-DF00-4836-82EC-B1A1B4D439FD}">
      <dgm:prSet phldrT="[Texto]"/>
      <dgm:spPr/>
      <dgm:t>
        <a:bodyPr/>
        <a:lstStyle/>
        <a:p>
          <a:r>
            <a:rPr lang="es-ES" dirty="0"/>
            <a:t>Modelos de gobernanza</a:t>
          </a:r>
        </a:p>
      </dgm:t>
    </dgm:pt>
    <dgm:pt modelId="{A80B7563-0334-470A-9C09-BE134F4607CD}" type="parTrans" cxnId="{1B2299D7-CDE6-4F39-A139-DF6921D6D469}">
      <dgm:prSet/>
      <dgm:spPr/>
      <dgm:t>
        <a:bodyPr/>
        <a:lstStyle/>
        <a:p>
          <a:endParaRPr lang="es-ES"/>
        </a:p>
      </dgm:t>
    </dgm:pt>
    <dgm:pt modelId="{D29A33D3-54E4-494E-8F1B-5ED1E7E9DED1}" type="sibTrans" cxnId="{1B2299D7-CDE6-4F39-A139-DF6921D6D469}">
      <dgm:prSet/>
      <dgm:spPr/>
      <dgm:t>
        <a:bodyPr/>
        <a:lstStyle/>
        <a:p>
          <a:endParaRPr lang="es-ES"/>
        </a:p>
      </dgm:t>
    </dgm:pt>
    <dgm:pt modelId="{6309CA99-A715-4A22-AEAC-5294EF07359F}">
      <dgm:prSet phldrT="[Texto]"/>
      <dgm:spPr/>
      <dgm:t>
        <a:bodyPr/>
        <a:lstStyle/>
        <a:p>
          <a:r>
            <a:rPr lang="es-ES" dirty="0"/>
            <a:t>Licencias</a:t>
          </a:r>
        </a:p>
      </dgm:t>
    </dgm:pt>
    <dgm:pt modelId="{40DA66E6-3B30-46C7-9B27-C3E5F3010FA0}" type="parTrans" cxnId="{773D515A-9955-4585-B72E-30519AAA5599}">
      <dgm:prSet/>
      <dgm:spPr/>
      <dgm:t>
        <a:bodyPr/>
        <a:lstStyle/>
        <a:p>
          <a:endParaRPr lang="es-ES"/>
        </a:p>
      </dgm:t>
    </dgm:pt>
    <dgm:pt modelId="{911F48C0-5567-44C6-A2E3-C109D59BC73B}" type="sibTrans" cxnId="{773D515A-9955-4585-B72E-30519AAA5599}">
      <dgm:prSet/>
      <dgm:spPr/>
      <dgm:t>
        <a:bodyPr/>
        <a:lstStyle/>
        <a:p>
          <a:endParaRPr lang="es-ES"/>
        </a:p>
      </dgm:t>
    </dgm:pt>
    <dgm:pt modelId="{1149F8B8-EBAE-443E-A0E3-51F4F5BB310F}">
      <dgm:prSet phldrT="[Texto]"/>
      <dgm:spPr/>
      <dgm:t>
        <a:bodyPr/>
        <a:lstStyle/>
        <a:p>
          <a:r>
            <a:rPr lang="es-ES" dirty="0"/>
            <a:t>Ventajas de usar FLOSS</a:t>
          </a:r>
        </a:p>
      </dgm:t>
    </dgm:pt>
    <dgm:pt modelId="{D61AF9BA-7EED-4465-9829-4AD4171C9415}" type="parTrans" cxnId="{9407FA21-FCF5-4790-B071-752687AD5B9F}">
      <dgm:prSet/>
      <dgm:spPr/>
      <dgm:t>
        <a:bodyPr/>
        <a:lstStyle/>
        <a:p>
          <a:endParaRPr lang="es-ES"/>
        </a:p>
      </dgm:t>
    </dgm:pt>
    <dgm:pt modelId="{99A3B05D-9FB8-4B9C-9902-CF4AC743CE77}" type="sibTrans" cxnId="{9407FA21-FCF5-4790-B071-752687AD5B9F}">
      <dgm:prSet/>
      <dgm:spPr/>
      <dgm:t>
        <a:bodyPr/>
        <a:lstStyle/>
        <a:p>
          <a:endParaRPr lang="es-ES"/>
        </a:p>
      </dgm:t>
    </dgm:pt>
    <dgm:pt modelId="{C97C949B-7330-4DFE-88D4-82AD6BE5D347}">
      <dgm:prSet phldrT="[Texto]"/>
      <dgm:spPr/>
      <dgm:t>
        <a:bodyPr/>
        <a:lstStyle/>
        <a:p>
          <a:r>
            <a:rPr lang="es-ES" dirty="0"/>
            <a:t>Investigación</a:t>
          </a:r>
        </a:p>
      </dgm:t>
    </dgm:pt>
    <dgm:pt modelId="{0FA6BB1D-5D3E-4060-BEBA-E16EB97E3BB3}" type="parTrans" cxnId="{52012DB8-09BD-4C47-8AC9-76C044AA0604}">
      <dgm:prSet/>
      <dgm:spPr/>
      <dgm:t>
        <a:bodyPr/>
        <a:lstStyle/>
        <a:p>
          <a:endParaRPr lang="es-ES"/>
        </a:p>
      </dgm:t>
    </dgm:pt>
    <dgm:pt modelId="{1C7D65F2-1EAF-4A13-98E6-F4110F3820C0}" type="sibTrans" cxnId="{52012DB8-09BD-4C47-8AC9-76C044AA0604}">
      <dgm:prSet/>
      <dgm:spPr/>
      <dgm:t>
        <a:bodyPr/>
        <a:lstStyle/>
        <a:p>
          <a:endParaRPr lang="es-ES"/>
        </a:p>
      </dgm:t>
    </dgm:pt>
    <dgm:pt modelId="{A7EF35EF-9446-4EAD-85BE-2C661067E849}">
      <dgm:prSet phldrT="[Texto]"/>
      <dgm:spPr/>
      <dgm:t>
        <a:bodyPr/>
        <a:lstStyle/>
        <a:p>
          <a:r>
            <a:rPr lang="es-ES" dirty="0"/>
            <a:t>Resumen</a:t>
          </a:r>
        </a:p>
      </dgm:t>
    </dgm:pt>
    <dgm:pt modelId="{CC1C63D4-0617-4C8C-9B09-920D0A291568}" type="parTrans" cxnId="{1F781544-03A1-443E-B360-A9D5D6F4D54F}">
      <dgm:prSet/>
      <dgm:spPr/>
      <dgm:t>
        <a:bodyPr/>
        <a:lstStyle/>
        <a:p>
          <a:endParaRPr lang="es-ES"/>
        </a:p>
      </dgm:t>
    </dgm:pt>
    <dgm:pt modelId="{EC373844-D6D8-4988-8D1C-417FBE282C6E}" type="sibTrans" cxnId="{1F781544-03A1-443E-B360-A9D5D6F4D54F}">
      <dgm:prSet/>
      <dgm:spPr/>
      <dgm:t>
        <a:bodyPr/>
        <a:lstStyle/>
        <a:p>
          <a:endParaRPr lang="es-ES"/>
        </a:p>
      </dgm:t>
    </dgm:pt>
    <dgm:pt modelId="{A8B555EE-8290-427F-8C8D-620483A472E4}" type="pres">
      <dgm:prSet presAssocID="{4912CB8D-0932-478F-BA80-AD264C640BB6}" presName="linear" presStyleCnt="0">
        <dgm:presLayoutVars>
          <dgm:animLvl val="lvl"/>
          <dgm:resizeHandles val="exact"/>
        </dgm:presLayoutVars>
      </dgm:prSet>
      <dgm:spPr/>
    </dgm:pt>
    <dgm:pt modelId="{2B911E93-2A26-4718-AA8E-415DDF0F4D77}" type="pres">
      <dgm:prSet presAssocID="{B9437F12-17B2-4A49-BA3B-4EC09781CA4F}" presName="parentText" presStyleLbl="node1" presStyleIdx="0" presStyleCnt="7" custLinFactY="-2274" custLinFactNeighborX="20824" custLinFactNeighborY="-100000">
        <dgm:presLayoutVars>
          <dgm:chMax val="0"/>
          <dgm:bulletEnabled val="1"/>
        </dgm:presLayoutVars>
      </dgm:prSet>
      <dgm:spPr/>
    </dgm:pt>
    <dgm:pt modelId="{52E5C6B3-8D88-4035-B959-D348A35EB15E}" type="pres">
      <dgm:prSet presAssocID="{DC8508AC-9C17-4C30-A467-EA8F12C35839}" presName="spacer" presStyleCnt="0"/>
      <dgm:spPr/>
    </dgm:pt>
    <dgm:pt modelId="{E7505F16-54A9-40B9-AE18-AEFE5D14B838}" type="pres">
      <dgm:prSet presAssocID="{08D34A98-21CA-48E1-84EC-41D5A1CF27DA}" presName="parentText" presStyleLbl="node1" presStyleIdx="1" presStyleCnt="7">
        <dgm:presLayoutVars>
          <dgm:chMax val="0"/>
          <dgm:bulletEnabled val="1"/>
        </dgm:presLayoutVars>
      </dgm:prSet>
      <dgm:spPr/>
    </dgm:pt>
    <dgm:pt modelId="{E972F9ED-ED2E-442F-BAC3-2CB13ADA4B19}" type="pres">
      <dgm:prSet presAssocID="{A3F9A08A-C1FD-4227-BFAA-74D50495A0BC}" presName="spacer" presStyleCnt="0"/>
      <dgm:spPr/>
    </dgm:pt>
    <dgm:pt modelId="{E52C252D-C66E-46A4-9DC6-6B297BF626CB}" type="pres">
      <dgm:prSet presAssocID="{87811580-DF00-4836-82EC-B1A1B4D439FD}" presName="parentText" presStyleLbl="node1" presStyleIdx="2" presStyleCnt="7">
        <dgm:presLayoutVars>
          <dgm:chMax val="0"/>
          <dgm:bulletEnabled val="1"/>
        </dgm:presLayoutVars>
      </dgm:prSet>
      <dgm:spPr/>
    </dgm:pt>
    <dgm:pt modelId="{F7B3AC91-DE28-446C-BA8B-A807E464F30A}" type="pres">
      <dgm:prSet presAssocID="{D29A33D3-54E4-494E-8F1B-5ED1E7E9DED1}" presName="spacer" presStyleCnt="0"/>
      <dgm:spPr/>
    </dgm:pt>
    <dgm:pt modelId="{51AD0222-1D6C-48F9-AF29-8771CA8096BB}" type="pres">
      <dgm:prSet presAssocID="{6309CA99-A715-4A22-AEAC-5294EF07359F}" presName="parentText" presStyleLbl="node1" presStyleIdx="3" presStyleCnt="7">
        <dgm:presLayoutVars>
          <dgm:chMax val="0"/>
          <dgm:bulletEnabled val="1"/>
        </dgm:presLayoutVars>
      </dgm:prSet>
      <dgm:spPr/>
    </dgm:pt>
    <dgm:pt modelId="{9E60A16D-AA8B-4CCE-97D0-9DD4CE161F09}" type="pres">
      <dgm:prSet presAssocID="{911F48C0-5567-44C6-A2E3-C109D59BC73B}" presName="spacer" presStyleCnt="0"/>
      <dgm:spPr/>
    </dgm:pt>
    <dgm:pt modelId="{31724E26-FE71-4B96-A26C-49D87C77B54A}" type="pres">
      <dgm:prSet presAssocID="{1149F8B8-EBAE-443E-A0E3-51F4F5BB310F}" presName="parentText" presStyleLbl="node1" presStyleIdx="4" presStyleCnt="7">
        <dgm:presLayoutVars>
          <dgm:chMax val="0"/>
          <dgm:bulletEnabled val="1"/>
        </dgm:presLayoutVars>
      </dgm:prSet>
      <dgm:spPr/>
    </dgm:pt>
    <dgm:pt modelId="{601661A9-0DD4-48CF-A8E8-52A0F84DFA51}" type="pres">
      <dgm:prSet presAssocID="{99A3B05D-9FB8-4B9C-9902-CF4AC743CE77}" presName="spacer" presStyleCnt="0"/>
      <dgm:spPr/>
    </dgm:pt>
    <dgm:pt modelId="{2394E926-E2B9-43DD-9A9A-A1DE81F4C0B3}" type="pres">
      <dgm:prSet presAssocID="{C97C949B-7330-4DFE-88D4-82AD6BE5D347}" presName="parentText" presStyleLbl="node1" presStyleIdx="5" presStyleCnt="7">
        <dgm:presLayoutVars>
          <dgm:chMax val="0"/>
          <dgm:bulletEnabled val="1"/>
        </dgm:presLayoutVars>
      </dgm:prSet>
      <dgm:spPr/>
    </dgm:pt>
    <dgm:pt modelId="{D46C60C3-999F-4611-A983-E487946CE98D}" type="pres">
      <dgm:prSet presAssocID="{1C7D65F2-1EAF-4A13-98E6-F4110F3820C0}" presName="spacer" presStyleCnt="0"/>
      <dgm:spPr/>
    </dgm:pt>
    <dgm:pt modelId="{FB74E453-81A7-4AB3-AD24-21672753F876}" type="pres">
      <dgm:prSet presAssocID="{A7EF35EF-9446-4EAD-85BE-2C661067E849}" presName="parentText" presStyleLbl="node1" presStyleIdx="6" presStyleCnt="7">
        <dgm:presLayoutVars>
          <dgm:chMax val="0"/>
          <dgm:bulletEnabled val="1"/>
        </dgm:presLayoutVars>
      </dgm:prSet>
      <dgm:spPr/>
    </dgm:pt>
  </dgm:ptLst>
  <dgm:cxnLst>
    <dgm:cxn modelId="{D61FFC0B-96F9-4BE6-AB17-CB9E4B8DAFB6}" type="presOf" srcId="{A7EF35EF-9446-4EAD-85BE-2C661067E849}" destId="{FB74E453-81A7-4AB3-AD24-21672753F876}" srcOrd="0" destOrd="0" presId="urn:microsoft.com/office/officeart/2005/8/layout/vList2"/>
    <dgm:cxn modelId="{9407FA21-FCF5-4790-B071-752687AD5B9F}" srcId="{4912CB8D-0932-478F-BA80-AD264C640BB6}" destId="{1149F8B8-EBAE-443E-A0E3-51F4F5BB310F}" srcOrd="4" destOrd="0" parTransId="{D61AF9BA-7EED-4465-9829-4AD4171C9415}" sibTransId="{99A3B05D-9FB8-4B9C-9902-CF4AC743CE77}"/>
    <dgm:cxn modelId="{699CED24-E278-470F-9CAB-26A544423409}" type="presOf" srcId="{B9437F12-17B2-4A49-BA3B-4EC09781CA4F}" destId="{2B911E93-2A26-4718-AA8E-415DDF0F4D77}" srcOrd="0" destOrd="0" presId="urn:microsoft.com/office/officeart/2005/8/layout/vList2"/>
    <dgm:cxn modelId="{1F781544-03A1-443E-B360-A9D5D6F4D54F}" srcId="{4912CB8D-0932-478F-BA80-AD264C640BB6}" destId="{A7EF35EF-9446-4EAD-85BE-2C661067E849}" srcOrd="6" destOrd="0" parTransId="{CC1C63D4-0617-4C8C-9B09-920D0A291568}" sibTransId="{EC373844-D6D8-4988-8D1C-417FBE282C6E}"/>
    <dgm:cxn modelId="{773D515A-9955-4585-B72E-30519AAA5599}" srcId="{4912CB8D-0932-478F-BA80-AD264C640BB6}" destId="{6309CA99-A715-4A22-AEAC-5294EF07359F}" srcOrd="3" destOrd="0" parTransId="{40DA66E6-3B30-46C7-9B27-C3E5F3010FA0}" sibTransId="{911F48C0-5567-44C6-A2E3-C109D59BC73B}"/>
    <dgm:cxn modelId="{A6544D83-BC61-4C8E-AB60-D1234FFD46DF}" type="presOf" srcId="{08D34A98-21CA-48E1-84EC-41D5A1CF27DA}" destId="{E7505F16-54A9-40B9-AE18-AEFE5D14B838}" srcOrd="0" destOrd="0" presId="urn:microsoft.com/office/officeart/2005/8/layout/vList2"/>
    <dgm:cxn modelId="{2834E887-12AD-4AB4-A183-9FD5B4104722}" type="presOf" srcId="{1149F8B8-EBAE-443E-A0E3-51F4F5BB310F}" destId="{31724E26-FE71-4B96-A26C-49D87C77B54A}" srcOrd="0" destOrd="0" presId="urn:microsoft.com/office/officeart/2005/8/layout/vList2"/>
    <dgm:cxn modelId="{84D4408D-79D1-4451-A7D7-6D6A5D27945C}" type="presOf" srcId="{C97C949B-7330-4DFE-88D4-82AD6BE5D347}" destId="{2394E926-E2B9-43DD-9A9A-A1DE81F4C0B3}" srcOrd="0" destOrd="0" presId="urn:microsoft.com/office/officeart/2005/8/layout/vList2"/>
    <dgm:cxn modelId="{688C3092-26DC-45C9-8A81-DA82268CFC22}" type="presOf" srcId="{4912CB8D-0932-478F-BA80-AD264C640BB6}" destId="{A8B555EE-8290-427F-8C8D-620483A472E4}" srcOrd="0" destOrd="0" presId="urn:microsoft.com/office/officeart/2005/8/layout/vList2"/>
    <dgm:cxn modelId="{52012DB8-09BD-4C47-8AC9-76C044AA0604}" srcId="{4912CB8D-0932-478F-BA80-AD264C640BB6}" destId="{C97C949B-7330-4DFE-88D4-82AD6BE5D347}" srcOrd="5" destOrd="0" parTransId="{0FA6BB1D-5D3E-4060-BEBA-E16EB97E3BB3}" sibTransId="{1C7D65F2-1EAF-4A13-98E6-F4110F3820C0}"/>
    <dgm:cxn modelId="{1B2299D7-CDE6-4F39-A139-DF6921D6D469}" srcId="{4912CB8D-0932-478F-BA80-AD264C640BB6}" destId="{87811580-DF00-4836-82EC-B1A1B4D439FD}" srcOrd="2" destOrd="0" parTransId="{A80B7563-0334-470A-9C09-BE134F4607CD}" sibTransId="{D29A33D3-54E4-494E-8F1B-5ED1E7E9DED1}"/>
    <dgm:cxn modelId="{7E12F3E3-9C6F-4C32-8618-1B177BD17EBB}" srcId="{4912CB8D-0932-478F-BA80-AD264C640BB6}" destId="{B9437F12-17B2-4A49-BA3B-4EC09781CA4F}" srcOrd="0" destOrd="0" parTransId="{0FCB73AF-0ECD-4488-B896-DDA46F7BF682}" sibTransId="{DC8508AC-9C17-4C30-A467-EA8F12C35839}"/>
    <dgm:cxn modelId="{425C53EB-D13F-41D2-B7AD-6A4B04A2CE82}" type="presOf" srcId="{6309CA99-A715-4A22-AEAC-5294EF07359F}" destId="{51AD0222-1D6C-48F9-AF29-8771CA8096BB}" srcOrd="0" destOrd="0" presId="urn:microsoft.com/office/officeart/2005/8/layout/vList2"/>
    <dgm:cxn modelId="{642FD7EE-D6B1-4BF1-BFA2-68612E045F4B}" srcId="{4912CB8D-0932-478F-BA80-AD264C640BB6}" destId="{08D34A98-21CA-48E1-84EC-41D5A1CF27DA}" srcOrd="1" destOrd="0" parTransId="{7383CDEB-F3B2-4B0F-A025-7CE87117A446}" sibTransId="{A3F9A08A-C1FD-4227-BFAA-74D50495A0BC}"/>
    <dgm:cxn modelId="{991FC0FF-052A-4134-B703-D7E667603515}" type="presOf" srcId="{87811580-DF00-4836-82EC-B1A1B4D439FD}" destId="{E52C252D-C66E-46A4-9DC6-6B297BF626CB}" srcOrd="0" destOrd="0" presId="urn:microsoft.com/office/officeart/2005/8/layout/vList2"/>
    <dgm:cxn modelId="{3CD0AECB-55E7-4715-84B0-3CFD9F3B5F14}" type="presParOf" srcId="{A8B555EE-8290-427F-8C8D-620483A472E4}" destId="{2B911E93-2A26-4718-AA8E-415DDF0F4D77}" srcOrd="0" destOrd="0" presId="urn:microsoft.com/office/officeart/2005/8/layout/vList2"/>
    <dgm:cxn modelId="{80B4D6E5-F10C-4C0A-8A62-15D1D832A435}" type="presParOf" srcId="{A8B555EE-8290-427F-8C8D-620483A472E4}" destId="{52E5C6B3-8D88-4035-B959-D348A35EB15E}" srcOrd="1" destOrd="0" presId="urn:microsoft.com/office/officeart/2005/8/layout/vList2"/>
    <dgm:cxn modelId="{6B6F96E9-A144-4AB1-99C4-8FB81A1EBC23}" type="presParOf" srcId="{A8B555EE-8290-427F-8C8D-620483A472E4}" destId="{E7505F16-54A9-40B9-AE18-AEFE5D14B838}" srcOrd="2" destOrd="0" presId="urn:microsoft.com/office/officeart/2005/8/layout/vList2"/>
    <dgm:cxn modelId="{87CE5C49-94C3-4F95-A061-AA4103714ABA}" type="presParOf" srcId="{A8B555EE-8290-427F-8C8D-620483A472E4}" destId="{E972F9ED-ED2E-442F-BAC3-2CB13ADA4B19}" srcOrd="3" destOrd="0" presId="urn:microsoft.com/office/officeart/2005/8/layout/vList2"/>
    <dgm:cxn modelId="{77ED2752-471B-4273-81EC-D17041C4512B}" type="presParOf" srcId="{A8B555EE-8290-427F-8C8D-620483A472E4}" destId="{E52C252D-C66E-46A4-9DC6-6B297BF626CB}" srcOrd="4" destOrd="0" presId="urn:microsoft.com/office/officeart/2005/8/layout/vList2"/>
    <dgm:cxn modelId="{F1547AE3-2AC0-45A0-A3EF-147FBBCCE146}" type="presParOf" srcId="{A8B555EE-8290-427F-8C8D-620483A472E4}" destId="{F7B3AC91-DE28-446C-BA8B-A807E464F30A}" srcOrd="5" destOrd="0" presId="urn:microsoft.com/office/officeart/2005/8/layout/vList2"/>
    <dgm:cxn modelId="{6FD81BAD-3DE3-4DAA-A8E7-0D4E6077CB35}" type="presParOf" srcId="{A8B555EE-8290-427F-8C8D-620483A472E4}" destId="{51AD0222-1D6C-48F9-AF29-8771CA8096BB}" srcOrd="6" destOrd="0" presId="urn:microsoft.com/office/officeart/2005/8/layout/vList2"/>
    <dgm:cxn modelId="{1692439A-F985-4CDC-B810-D2049284DCF4}" type="presParOf" srcId="{A8B555EE-8290-427F-8C8D-620483A472E4}" destId="{9E60A16D-AA8B-4CCE-97D0-9DD4CE161F09}" srcOrd="7" destOrd="0" presId="urn:microsoft.com/office/officeart/2005/8/layout/vList2"/>
    <dgm:cxn modelId="{F4D149B5-88E3-41E2-A996-623F17B7A295}" type="presParOf" srcId="{A8B555EE-8290-427F-8C8D-620483A472E4}" destId="{31724E26-FE71-4B96-A26C-49D87C77B54A}" srcOrd="8" destOrd="0" presId="urn:microsoft.com/office/officeart/2005/8/layout/vList2"/>
    <dgm:cxn modelId="{51F9514F-E675-4068-B877-0E5DD43FFFCF}" type="presParOf" srcId="{A8B555EE-8290-427F-8C8D-620483A472E4}" destId="{601661A9-0DD4-48CF-A8E8-52A0F84DFA51}" srcOrd="9" destOrd="0" presId="urn:microsoft.com/office/officeart/2005/8/layout/vList2"/>
    <dgm:cxn modelId="{4729975C-0C56-4F30-8FB7-3C70EE3A5D31}" type="presParOf" srcId="{A8B555EE-8290-427F-8C8D-620483A472E4}" destId="{2394E926-E2B9-43DD-9A9A-A1DE81F4C0B3}" srcOrd="10" destOrd="0" presId="urn:microsoft.com/office/officeart/2005/8/layout/vList2"/>
    <dgm:cxn modelId="{0CC0950F-28EE-455E-96A7-58E0938A6DA5}" type="presParOf" srcId="{A8B555EE-8290-427F-8C8D-620483A472E4}" destId="{D46C60C3-999F-4611-A983-E487946CE98D}" srcOrd="11" destOrd="0" presId="urn:microsoft.com/office/officeart/2005/8/layout/vList2"/>
    <dgm:cxn modelId="{BD1DE922-C829-4B68-886B-EB683698306D}" type="presParOf" srcId="{A8B555EE-8290-427F-8C8D-620483A472E4}" destId="{FB74E453-81A7-4AB3-AD24-21672753F87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12CB8D-0932-478F-BA80-AD264C640B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9437F12-17B2-4A49-BA3B-4EC09781CA4F}">
      <dgm:prSet phldrT="[Texto]"/>
      <dgm:spPr/>
      <dgm:t>
        <a:bodyPr/>
        <a:lstStyle/>
        <a:p>
          <a:r>
            <a:rPr lang="es-ES" dirty="0"/>
            <a:t>Conceptos básicos</a:t>
          </a:r>
        </a:p>
      </dgm:t>
    </dgm:pt>
    <dgm:pt modelId="{0FCB73AF-0ECD-4488-B896-DDA46F7BF682}" type="parTrans" cxnId="{7E12F3E3-9C6F-4C32-8618-1B177BD17EBB}">
      <dgm:prSet/>
      <dgm:spPr/>
      <dgm:t>
        <a:bodyPr/>
        <a:lstStyle/>
        <a:p>
          <a:endParaRPr lang="es-ES"/>
        </a:p>
      </dgm:t>
    </dgm:pt>
    <dgm:pt modelId="{DC8508AC-9C17-4C30-A467-EA8F12C35839}" type="sibTrans" cxnId="{7E12F3E3-9C6F-4C32-8618-1B177BD17EBB}">
      <dgm:prSet/>
      <dgm:spPr/>
      <dgm:t>
        <a:bodyPr/>
        <a:lstStyle/>
        <a:p>
          <a:endParaRPr lang="es-ES"/>
        </a:p>
      </dgm:t>
    </dgm:pt>
    <dgm:pt modelId="{08D34A98-21CA-48E1-84EC-41D5A1CF27DA}">
      <dgm:prSet phldrT="[Texto]"/>
      <dgm:spPr/>
      <dgm:t>
        <a:bodyPr/>
        <a:lstStyle/>
        <a:p>
          <a:r>
            <a:rPr lang="es-ES" dirty="0"/>
            <a:t>Breve historia</a:t>
          </a:r>
        </a:p>
      </dgm:t>
    </dgm:pt>
    <dgm:pt modelId="{7383CDEB-F3B2-4B0F-A025-7CE87117A446}" type="parTrans" cxnId="{642FD7EE-D6B1-4BF1-BFA2-68612E045F4B}">
      <dgm:prSet/>
      <dgm:spPr/>
      <dgm:t>
        <a:bodyPr/>
        <a:lstStyle/>
        <a:p>
          <a:endParaRPr lang="es-ES"/>
        </a:p>
      </dgm:t>
    </dgm:pt>
    <dgm:pt modelId="{A3F9A08A-C1FD-4227-BFAA-74D50495A0BC}" type="sibTrans" cxnId="{642FD7EE-D6B1-4BF1-BFA2-68612E045F4B}">
      <dgm:prSet/>
      <dgm:spPr/>
      <dgm:t>
        <a:bodyPr/>
        <a:lstStyle/>
        <a:p>
          <a:endParaRPr lang="es-ES"/>
        </a:p>
      </dgm:t>
    </dgm:pt>
    <dgm:pt modelId="{87811580-DF00-4836-82EC-B1A1B4D439FD}">
      <dgm:prSet phldrT="[Texto]"/>
      <dgm:spPr/>
      <dgm:t>
        <a:bodyPr/>
        <a:lstStyle/>
        <a:p>
          <a:r>
            <a:rPr lang="es-ES" dirty="0"/>
            <a:t>Modelos de gobernanza</a:t>
          </a:r>
        </a:p>
      </dgm:t>
    </dgm:pt>
    <dgm:pt modelId="{A80B7563-0334-470A-9C09-BE134F4607CD}" type="parTrans" cxnId="{1B2299D7-CDE6-4F39-A139-DF6921D6D469}">
      <dgm:prSet/>
      <dgm:spPr/>
      <dgm:t>
        <a:bodyPr/>
        <a:lstStyle/>
        <a:p>
          <a:endParaRPr lang="es-ES"/>
        </a:p>
      </dgm:t>
    </dgm:pt>
    <dgm:pt modelId="{D29A33D3-54E4-494E-8F1B-5ED1E7E9DED1}" type="sibTrans" cxnId="{1B2299D7-CDE6-4F39-A139-DF6921D6D469}">
      <dgm:prSet/>
      <dgm:spPr/>
      <dgm:t>
        <a:bodyPr/>
        <a:lstStyle/>
        <a:p>
          <a:endParaRPr lang="es-ES"/>
        </a:p>
      </dgm:t>
    </dgm:pt>
    <dgm:pt modelId="{6309CA99-A715-4A22-AEAC-5294EF07359F}">
      <dgm:prSet phldrT="[Texto]"/>
      <dgm:spPr/>
      <dgm:t>
        <a:bodyPr/>
        <a:lstStyle/>
        <a:p>
          <a:r>
            <a:rPr lang="es-ES" dirty="0"/>
            <a:t>Licencias</a:t>
          </a:r>
        </a:p>
      </dgm:t>
    </dgm:pt>
    <dgm:pt modelId="{40DA66E6-3B30-46C7-9B27-C3E5F3010FA0}" type="parTrans" cxnId="{773D515A-9955-4585-B72E-30519AAA5599}">
      <dgm:prSet/>
      <dgm:spPr/>
      <dgm:t>
        <a:bodyPr/>
        <a:lstStyle/>
        <a:p>
          <a:endParaRPr lang="es-ES"/>
        </a:p>
      </dgm:t>
    </dgm:pt>
    <dgm:pt modelId="{911F48C0-5567-44C6-A2E3-C109D59BC73B}" type="sibTrans" cxnId="{773D515A-9955-4585-B72E-30519AAA5599}">
      <dgm:prSet/>
      <dgm:spPr/>
      <dgm:t>
        <a:bodyPr/>
        <a:lstStyle/>
        <a:p>
          <a:endParaRPr lang="es-ES"/>
        </a:p>
      </dgm:t>
    </dgm:pt>
    <dgm:pt modelId="{1149F8B8-EBAE-443E-A0E3-51F4F5BB310F}">
      <dgm:prSet phldrT="[Texto]"/>
      <dgm:spPr/>
      <dgm:t>
        <a:bodyPr/>
        <a:lstStyle/>
        <a:p>
          <a:r>
            <a:rPr lang="es-ES" dirty="0"/>
            <a:t>Ventajas de usar FLOSS</a:t>
          </a:r>
        </a:p>
      </dgm:t>
    </dgm:pt>
    <dgm:pt modelId="{D61AF9BA-7EED-4465-9829-4AD4171C9415}" type="parTrans" cxnId="{9407FA21-FCF5-4790-B071-752687AD5B9F}">
      <dgm:prSet/>
      <dgm:spPr/>
      <dgm:t>
        <a:bodyPr/>
        <a:lstStyle/>
        <a:p>
          <a:endParaRPr lang="es-ES"/>
        </a:p>
      </dgm:t>
    </dgm:pt>
    <dgm:pt modelId="{99A3B05D-9FB8-4B9C-9902-CF4AC743CE77}" type="sibTrans" cxnId="{9407FA21-FCF5-4790-B071-752687AD5B9F}">
      <dgm:prSet/>
      <dgm:spPr/>
      <dgm:t>
        <a:bodyPr/>
        <a:lstStyle/>
        <a:p>
          <a:endParaRPr lang="es-ES"/>
        </a:p>
      </dgm:t>
    </dgm:pt>
    <dgm:pt modelId="{C97C949B-7330-4DFE-88D4-82AD6BE5D347}">
      <dgm:prSet phldrT="[Texto]"/>
      <dgm:spPr/>
      <dgm:t>
        <a:bodyPr/>
        <a:lstStyle/>
        <a:p>
          <a:r>
            <a:rPr lang="es-ES" dirty="0"/>
            <a:t>Investigación</a:t>
          </a:r>
        </a:p>
      </dgm:t>
    </dgm:pt>
    <dgm:pt modelId="{0FA6BB1D-5D3E-4060-BEBA-E16EB97E3BB3}" type="parTrans" cxnId="{52012DB8-09BD-4C47-8AC9-76C044AA0604}">
      <dgm:prSet/>
      <dgm:spPr/>
      <dgm:t>
        <a:bodyPr/>
        <a:lstStyle/>
        <a:p>
          <a:endParaRPr lang="es-ES"/>
        </a:p>
      </dgm:t>
    </dgm:pt>
    <dgm:pt modelId="{1C7D65F2-1EAF-4A13-98E6-F4110F3820C0}" type="sibTrans" cxnId="{52012DB8-09BD-4C47-8AC9-76C044AA0604}">
      <dgm:prSet/>
      <dgm:spPr/>
      <dgm:t>
        <a:bodyPr/>
        <a:lstStyle/>
        <a:p>
          <a:endParaRPr lang="es-ES"/>
        </a:p>
      </dgm:t>
    </dgm:pt>
    <dgm:pt modelId="{A7EF35EF-9446-4EAD-85BE-2C661067E849}">
      <dgm:prSet phldrT="[Texto]"/>
      <dgm:spPr/>
      <dgm:t>
        <a:bodyPr/>
        <a:lstStyle/>
        <a:p>
          <a:r>
            <a:rPr lang="es-ES" dirty="0"/>
            <a:t>Resumen</a:t>
          </a:r>
        </a:p>
      </dgm:t>
    </dgm:pt>
    <dgm:pt modelId="{CC1C63D4-0617-4C8C-9B09-920D0A291568}" type="parTrans" cxnId="{1F781544-03A1-443E-B360-A9D5D6F4D54F}">
      <dgm:prSet/>
      <dgm:spPr/>
      <dgm:t>
        <a:bodyPr/>
        <a:lstStyle/>
        <a:p>
          <a:endParaRPr lang="es-ES"/>
        </a:p>
      </dgm:t>
    </dgm:pt>
    <dgm:pt modelId="{EC373844-D6D8-4988-8D1C-417FBE282C6E}" type="sibTrans" cxnId="{1F781544-03A1-443E-B360-A9D5D6F4D54F}">
      <dgm:prSet/>
      <dgm:spPr/>
      <dgm:t>
        <a:bodyPr/>
        <a:lstStyle/>
        <a:p>
          <a:endParaRPr lang="es-ES"/>
        </a:p>
      </dgm:t>
    </dgm:pt>
    <dgm:pt modelId="{A8B555EE-8290-427F-8C8D-620483A472E4}" type="pres">
      <dgm:prSet presAssocID="{4912CB8D-0932-478F-BA80-AD264C640BB6}" presName="linear" presStyleCnt="0">
        <dgm:presLayoutVars>
          <dgm:animLvl val="lvl"/>
          <dgm:resizeHandles val="exact"/>
        </dgm:presLayoutVars>
      </dgm:prSet>
      <dgm:spPr/>
    </dgm:pt>
    <dgm:pt modelId="{2B911E93-2A26-4718-AA8E-415DDF0F4D77}" type="pres">
      <dgm:prSet presAssocID="{B9437F12-17B2-4A49-BA3B-4EC09781CA4F}" presName="parentText" presStyleLbl="node1" presStyleIdx="0" presStyleCnt="7" custLinFactY="-2274" custLinFactNeighborX="20824" custLinFactNeighborY="-100000">
        <dgm:presLayoutVars>
          <dgm:chMax val="0"/>
          <dgm:bulletEnabled val="1"/>
        </dgm:presLayoutVars>
      </dgm:prSet>
      <dgm:spPr/>
    </dgm:pt>
    <dgm:pt modelId="{52E5C6B3-8D88-4035-B959-D348A35EB15E}" type="pres">
      <dgm:prSet presAssocID="{DC8508AC-9C17-4C30-A467-EA8F12C35839}" presName="spacer" presStyleCnt="0"/>
      <dgm:spPr/>
    </dgm:pt>
    <dgm:pt modelId="{E7505F16-54A9-40B9-AE18-AEFE5D14B838}" type="pres">
      <dgm:prSet presAssocID="{08D34A98-21CA-48E1-84EC-41D5A1CF27DA}" presName="parentText" presStyleLbl="node1" presStyleIdx="1" presStyleCnt="7">
        <dgm:presLayoutVars>
          <dgm:chMax val="0"/>
          <dgm:bulletEnabled val="1"/>
        </dgm:presLayoutVars>
      </dgm:prSet>
      <dgm:spPr/>
    </dgm:pt>
    <dgm:pt modelId="{E972F9ED-ED2E-442F-BAC3-2CB13ADA4B19}" type="pres">
      <dgm:prSet presAssocID="{A3F9A08A-C1FD-4227-BFAA-74D50495A0BC}" presName="spacer" presStyleCnt="0"/>
      <dgm:spPr/>
    </dgm:pt>
    <dgm:pt modelId="{E52C252D-C66E-46A4-9DC6-6B297BF626CB}" type="pres">
      <dgm:prSet presAssocID="{87811580-DF00-4836-82EC-B1A1B4D439FD}" presName="parentText" presStyleLbl="node1" presStyleIdx="2" presStyleCnt="7">
        <dgm:presLayoutVars>
          <dgm:chMax val="0"/>
          <dgm:bulletEnabled val="1"/>
        </dgm:presLayoutVars>
      </dgm:prSet>
      <dgm:spPr/>
    </dgm:pt>
    <dgm:pt modelId="{F7B3AC91-DE28-446C-BA8B-A807E464F30A}" type="pres">
      <dgm:prSet presAssocID="{D29A33D3-54E4-494E-8F1B-5ED1E7E9DED1}" presName="spacer" presStyleCnt="0"/>
      <dgm:spPr/>
    </dgm:pt>
    <dgm:pt modelId="{51AD0222-1D6C-48F9-AF29-8771CA8096BB}" type="pres">
      <dgm:prSet presAssocID="{6309CA99-A715-4A22-AEAC-5294EF07359F}" presName="parentText" presStyleLbl="node1" presStyleIdx="3" presStyleCnt="7">
        <dgm:presLayoutVars>
          <dgm:chMax val="0"/>
          <dgm:bulletEnabled val="1"/>
        </dgm:presLayoutVars>
      </dgm:prSet>
      <dgm:spPr/>
    </dgm:pt>
    <dgm:pt modelId="{9E60A16D-AA8B-4CCE-97D0-9DD4CE161F09}" type="pres">
      <dgm:prSet presAssocID="{911F48C0-5567-44C6-A2E3-C109D59BC73B}" presName="spacer" presStyleCnt="0"/>
      <dgm:spPr/>
    </dgm:pt>
    <dgm:pt modelId="{31724E26-FE71-4B96-A26C-49D87C77B54A}" type="pres">
      <dgm:prSet presAssocID="{1149F8B8-EBAE-443E-A0E3-51F4F5BB310F}" presName="parentText" presStyleLbl="node1" presStyleIdx="4" presStyleCnt="7">
        <dgm:presLayoutVars>
          <dgm:chMax val="0"/>
          <dgm:bulletEnabled val="1"/>
        </dgm:presLayoutVars>
      </dgm:prSet>
      <dgm:spPr/>
    </dgm:pt>
    <dgm:pt modelId="{601661A9-0DD4-48CF-A8E8-52A0F84DFA51}" type="pres">
      <dgm:prSet presAssocID="{99A3B05D-9FB8-4B9C-9902-CF4AC743CE77}" presName="spacer" presStyleCnt="0"/>
      <dgm:spPr/>
    </dgm:pt>
    <dgm:pt modelId="{2394E926-E2B9-43DD-9A9A-A1DE81F4C0B3}" type="pres">
      <dgm:prSet presAssocID="{C97C949B-7330-4DFE-88D4-82AD6BE5D347}" presName="parentText" presStyleLbl="node1" presStyleIdx="5" presStyleCnt="7">
        <dgm:presLayoutVars>
          <dgm:chMax val="0"/>
          <dgm:bulletEnabled val="1"/>
        </dgm:presLayoutVars>
      </dgm:prSet>
      <dgm:spPr/>
    </dgm:pt>
    <dgm:pt modelId="{D46C60C3-999F-4611-A983-E487946CE98D}" type="pres">
      <dgm:prSet presAssocID="{1C7D65F2-1EAF-4A13-98E6-F4110F3820C0}" presName="spacer" presStyleCnt="0"/>
      <dgm:spPr/>
    </dgm:pt>
    <dgm:pt modelId="{FB74E453-81A7-4AB3-AD24-21672753F876}" type="pres">
      <dgm:prSet presAssocID="{A7EF35EF-9446-4EAD-85BE-2C661067E849}" presName="parentText" presStyleLbl="node1" presStyleIdx="6" presStyleCnt="7">
        <dgm:presLayoutVars>
          <dgm:chMax val="0"/>
          <dgm:bulletEnabled val="1"/>
        </dgm:presLayoutVars>
      </dgm:prSet>
      <dgm:spPr/>
    </dgm:pt>
  </dgm:ptLst>
  <dgm:cxnLst>
    <dgm:cxn modelId="{D61FFC0B-96F9-4BE6-AB17-CB9E4B8DAFB6}" type="presOf" srcId="{A7EF35EF-9446-4EAD-85BE-2C661067E849}" destId="{FB74E453-81A7-4AB3-AD24-21672753F876}" srcOrd="0" destOrd="0" presId="urn:microsoft.com/office/officeart/2005/8/layout/vList2"/>
    <dgm:cxn modelId="{9407FA21-FCF5-4790-B071-752687AD5B9F}" srcId="{4912CB8D-0932-478F-BA80-AD264C640BB6}" destId="{1149F8B8-EBAE-443E-A0E3-51F4F5BB310F}" srcOrd="4" destOrd="0" parTransId="{D61AF9BA-7EED-4465-9829-4AD4171C9415}" sibTransId="{99A3B05D-9FB8-4B9C-9902-CF4AC743CE77}"/>
    <dgm:cxn modelId="{699CED24-E278-470F-9CAB-26A544423409}" type="presOf" srcId="{B9437F12-17B2-4A49-BA3B-4EC09781CA4F}" destId="{2B911E93-2A26-4718-AA8E-415DDF0F4D77}" srcOrd="0" destOrd="0" presId="urn:microsoft.com/office/officeart/2005/8/layout/vList2"/>
    <dgm:cxn modelId="{1F781544-03A1-443E-B360-A9D5D6F4D54F}" srcId="{4912CB8D-0932-478F-BA80-AD264C640BB6}" destId="{A7EF35EF-9446-4EAD-85BE-2C661067E849}" srcOrd="6" destOrd="0" parTransId="{CC1C63D4-0617-4C8C-9B09-920D0A291568}" sibTransId="{EC373844-D6D8-4988-8D1C-417FBE282C6E}"/>
    <dgm:cxn modelId="{773D515A-9955-4585-B72E-30519AAA5599}" srcId="{4912CB8D-0932-478F-BA80-AD264C640BB6}" destId="{6309CA99-A715-4A22-AEAC-5294EF07359F}" srcOrd="3" destOrd="0" parTransId="{40DA66E6-3B30-46C7-9B27-C3E5F3010FA0}" sibTransId="{911F48C0-5567-44C6-A2E3-C109D59BC73B}"/>
    <dgm:cxn modelId="{A6544D83-BC61-4C8E-AB60-D1234FFD46DF}" type="presOf" srcId="{08D34A98-21CA-48E1-84EC-41D5A1CF27DA}" destId="{E7505F16-54A9-40B9-AE18-AEFE5D14B838}" srcOrd="0" destOrd="0" presId="urn:microsoft.com/office/officeart/2005/8/layout/vList2"/>
    <dgm:cxn modelId="{2834E887-12AD-4AB4-A183-9FD5B4104722}" type="presOf" srcId="{1149F8B8-EBAE-443E-A0E3-51F4F5BB310F}" destId="{31724E26-FE71-4B96-A26C-49D87C77B54A}" srcOrd="0" destOrd="0" presId="urn:microsoft.com/office/officeart/2005/8/layout/vList2"/>
    <dgm:cxn modelId="{84D4408D-79D1-4451-A7D7-6D6A5D27945C}" type="presOf" srcId="{C97C949B-7330-4DFE-88D4-82AD6BE5D347}" destId="{2394E926-E2B9-43DD-9A9A-A1DE81F4C0B3}" srcOrd="0" destOrd="0" presId="urn:microsoft.com/office/officeart/2005/8/layout/vList2"/>
    <dgm:cxn modelId="{688C3092-26DC-45C9-8A81-DA82268CFC22}" type="presOf" srcId="{4912CB8D-0932-478F-BA80-AD264C640BB6}" destId="{A8B555EE-8290-427F-8C8D-620483A472E4}" srcOrd="0" destOrd="0" presId="urn:microsoft.com/office/officeart/2005/8/layout/vList2"/>
    <dgm:cxn modelId="{52012DB8-09BD-4C47-8AC9-76C044AA0604}" srcId="{4912CB8D-0932-478F-BA80-AD264C640BB6}" destId="{C97C949B-7330-4DFE-88D4-82AD6BE5D347}" srcOrd="5" destOrd="0" parTransId="{0FA6BB1D-5D3E-4060-BEBA-E16EB97E3BB3}" sibTransId="{1C7D65F2-1EAF-4A13-98E6-F4110F3820C0}"/>
    <dgm:cxn modelId="{1B2299D7-CDE6-4F39-A139-DF6921D6D469}" srcId="{4912CB8D-0932-478F-BA80-AD264C640BB6}" destId="{87811580-DF00-4836-82EC-B1A1B4D439FD}" srcOrd="2" destOrd="0" parTransId="{A80B7563-0334-470A-9C09-BE134F4607CD}" sibTransId="{D29A33D3-54E4-494E-8F1B-5ED1E7E9DED1}"/>
    <dgm:cxn modelId="{7E12F3E3-9C6F-4C32-8618-1B177BD17EBB}" srcId="{4912CB8D-0932-478F-BA80-AD264C640BB6}" destId="{B9437F12-17B2-4A49-BA3B-4EC09781CA4F}" srcOrd="0" destOrd="0" parTransId="{0FCB73AF-0ECD-4488-B896-DDA46F7BF682}" sibTransId="{DC8508AC-9C17-4C30-A467-EA8F12C35839}"/>
    <dgm:cxn modelId="{425C53EB-D13F-41D2-B7AD-6A4B04A2CE82}" type="presOf" srcId="{6309CA99-A715-4A22-AEAC-5294EF07359F}" destId="{51AD0222-1D6C-48F9-AF29-8771CA8096BB}" srcOrd="0" destOrd="0" presId="urn:microsoft.com/office/officeart/2005/8/layout/vList2"/>
    <dgm:cxn modelId="{642FD7EE-D6B1-4BF1-BFA2-68612E045F4B}" srcId="{4912CB8D-0932-478F-BA80-AD264C640BB6}" destId="{08D34A98-21CA-48E1-84EC-41D5A1CF27DA}" srcOrd="1" destOrd="0" parTransId="{7383CDEB-F3B2-4B0F-A025-7CE87117A446}" sibTransId="{A3F9A08A-C1FD-4227-BFAA-74D50495A0BC}"/>
    <dgm:cxn modelId="{991FC0FF-052A-4134-B703-D7E667603515}" type="presOf" srcId="{87811580-DF00-4836-82EC-B1A1B4D439FD}" destId="{E52C252D-C66E-46A4-9DC6-6B297BF626CB}" srcOrd="0" destOrd="0" presId="urn:microsoft.com/office/officeart/2005/8/layout/vList2"/>
    <dgm:cxn modelId="{3CD0AECB-55E7-4715-84B0-3CFD9F3B5F14}" type="presParOf" srcId="{A8B555EE-8290-427F-8C8D-620483A472E4}" destId="{2B911E93-2A26-4718-AA8E-415DDF0F4D77}" srcOrd="0" destOrd="0" presId="urn:microsoft.com/office/officeart/2005/8/layout/vList2"/>
    <dgm:cxn modelId="{80B4D6E5-F10C-4C0A-8A62-15D1D832A435}" type="presParOf" srcId="{A8B555EE-8290-427F-8C8D-620483A472E4}" destId="{52E5C6B3-8D88-4035-B959-D348A35EB15E}" srcOrd="1" destOrd="0" presId="urn:microsoft.com/office/officeart/2005/8/layout/vList2"/>
    <dgm:cxn modelId="{6B6F96E9-A144-4AB1-99C4-8FB81A1EBC23}" type="presParOf" srcId="{A8B555EE-8290-427F-8C8D-620483A472E4}" destId="{E7505F16-54A9-40B9-AE18-AEFE5D14B838}" srcOrd="2" destOrd="0" presId="urn:microsoft.com/office/officeart/2005/8/layout/vList2"/>
    <dgm:cxn modelId="{87CE5C49-94C3-4F95-A061-AA4103714ABA}" type="presParOf" srcId="{A8B555EE-8290-427F-8C8D-620483A472E4}" destId="{E972F9ED-ED2E-442F-BAC3-2CB13ADA4B19}" srcOrd="3" destOrd="0" presId="urn:microsoft.com/office/officeart/2005/8/layout/vList2"/>
    <dgm:cxn modelId="{77ED2752-471B-4273-81EC-D17041C4512B}" type="presParOf" srcId="{A8B555EE-8290-427F-8C8D-620483A472E4}" destId="{E52C252D-C66E-46A4-9DC6-6B297BF626CB}" srcOrd="4" destOrd="0" presId="urn:microsoft.com/office/officeart/2005/8/layout/vList2"/>
    <dgm:cxn modelId="{F1547AE3-2AC0-45A0-A3EF-147FBBCCE146}" type="presParOf" srcId="{A8B555EE-8290-427F-8C8D-620483A472E4}" destId="{F7B3AC91-DE28-446C-BA8B-A807E464F30A}" srcOrd="5" destOrd="0" presId="urn:microsoft.com/office/officeart/2005/8/layout/vList2"/>
    <dgm:cxn modelId="{6FD81BAD-3DE3-4DAA-A8E7-0D4E6077CB35}" type="presParOf" srcId="{A8B555EE-8290-427F-8C8D-620483A472E4}" destId="{51AD0222-1D6C-48F9-AF29-8771CA8096BB}" srcOrd="6" destOrd="0" presId="urn:microsoft.com/office/officeart/2005/8/layout/vList2"/>
    <dgm:cxn modelId="{1692439A-F985-4CDC-B810-D2049284DCF4}" type="presParOf" srcId="{A8B555EE-8290-427F-8C8D-620483A472E4}" destId="{9E60A16D-AA8B-4CCE-97D0-9DD4CE161F09}" srcOrd="7" destOrd="0" presId="urn:microsoft.com/office/officeart/2005/8/layout/vList2"/>
    <dgm:cxn modelId="{F4D149B5-88E3-41E2-A996-623F17B7A295}" type="presParOf" srcId="{A8B555EE-8290-427F-8C8D-620483A472E4}" destId="{31724E26-FE71-4B96-A26C-49D87C77B54A}" srcOrd="8" destOrd="0" presId="urn:microsoft.com/office/officeart/2005/8/layout/vList2"/>
    <dgm:cxn modelId="{51F9514F-E675-4068-B877-0E5DD43FFFCF}" type="presParOf" srcId="{A8B555EE-8290-427F-8C8D-620483A472E4}" destId="{601661A9-0DD4-48CF-A8E8-52A0F84DFA51}" srcOrd="9" destOrd="0" presId="urn:microsoft.com/office/officeart/2005/8/layout/vList2"/>
    <dgm:cxn modelId="{4729975C-0C56-4F30-8FB7-3C70EE3A5D31}" type="presParOf" srcId="{A8B555EE-8290-427F-8C8D-620483A472E4}" destId="{2394E926-E2B9-43DD-9A9A-A1DE81F4C0B3}" srcOrd="10" destOrd="0" presId="urn:microsoft.com/office/officeart/2005/8/layout/vList2"/>
    <dgm:cxn modelId="{0CC0950F-28EE-455E-96A7-58E0938A6DA5}" type="presParOf" srcId="{A8B555EE-8290-427F-8C8D-620483A472E4}" destId="{D46C60C3-999F-4611-A983-E487946CE98D}" srcOrd="11" destOrd="0" presId="urn:microsoft.com/office/officeart/2005/8/layout/vList2"/>
    <dgm:cxn modelId="{BD1DE922-C829-4B68-886B-EB683698306D}" type="presParOf" srcId="{A8B555EE-8290-427F-8C8D-620483A472E4}" destId="{FB74E453-81A7-4AB3-AD24-21672753F87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12CB8D-0932-478F-BA80-AD264C640B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9437F12-17B2-4A49-BA3B-4EC09781CA4F}">
      <dgm:prSet phldrT="[Texto]"/>
      <dgm:spPr/>
      <dgm:t>
        <a:bodyPr/>
        <a:lstStyle/>
        <a:p>
          <a:r>
            <a:rPr lang="es-ES" dirty="0"/>
            <a:t>Conceptos básicos</a:t>
          </a:r>
        </a:p>
      </dgm:t>
    </dgm:pt>
    <dgm:pt modelId="{0FCB73AF-0ECD-4488-B896-DDA46F7BF682}" type="parTrans" cxnId="{7E12F3E3-9C6F-4C32-8618-1B177BD17EBB}">
      <dgm:prSet/>
      <dgm:spPr/>
      <dgm:t>
        <a:bodyPr/>
        <a:lstStyle/>
        <a:p>
          <a:endParaRPr lang="es-ES"/>
        </a:p>
      </dgm:t>
    </dgm:pt>
    <dgm:pt modelId="{DC8508AC-9C17-4C30-A467-EA8F12C35839}" type="sibTrans" cxnId="{7E12F3E3-9C6F-4C32-8618-1B177BD17EBB}">
      <dgm:prSet/>
      <dgm:spPr/>
      <dgm:t>
        <a:bodyPr/>
        <a:lstStyle/>
        <a:p>
          <a:endParaRPr lang="es-ES"/>
        </a:p>
      </dgm:t>
    </dgm:pt>
    <dgm:pt modelId="{08D34A98-21CA-48E1-84EC-41D5A1CF27DA}">
      <dgm:prSet phldrT="[Texto]"/>
      <dgm:spPr/>
      <dgm:t>
        <a:bodyPr/>
        <a:lstStyle/>
        <a:p>
          <a:r>
            <a:rPr lang="es-ES" dirty="0"/>
            <a:t>Breve historia</a:t>
          </a:r>
        </a:p>
      </dgm:t>
    </dgm:pt>
    <dgm:pt modelId="{7383CDEB-F3B2-4B0F-A025-7CE87117A446}" type="parTrans" cxnId="{642FD7EE-D6B1-4BF1-BFA2-68612E045F4B}">
      <dgm:prSet/>
      <dgm:spPr/>
      <dgm:t>
        <a:bodyPr/>
        <a:lstStyle/>
        <a:p>
          <a:endParaRPr lang="es-ES"/>
        </a:p>
      </dgm:t>
    </dgm:pt>
    <dgm:pt modelId="{A3F9A08A-C1FD-4227-BFAA-74D50495A0BC}" type="sibTrans" cxnId="{642FD7EE-D6B1-4BF1-BFA2-68612E045F4B}">
      <dgm:prSet/>
      <dgm:spPr/>
      <dgm:t>
        <a:bodyPr/>
        <a:lstStyle/>
        <a:p>
          <a:endParaRPr lang="es-ES"/>
        </a:p>
      </dgm:t>
    </dgm:pt>
    <dgm:pt modelId="{87811580-DF00-4836-82EC-B1A1B4D439FD}">
      <dgm:prSet phldrT="[Texto]"/>
      <dgm:spPr/>
      <dgm:t>
        <a:bodyPr/>
        <a:lstStyle/>
        <a:p>
          <a:r>
            <a:rPr lang="es-ES" dirty="0"/>
            <a:t>Modelos de gobernanza</a:t>
          </a:r>
        </a:p>
      </dgm:t>
    </dgm:pt>
    <dgm:pt modelId="{A80B7563-0334-470A-9C09-BE134F4607CD}" type="parTrans" cxnId="{1B2299D7-CDE6-4F39-A139-DF6921D6D469}">
      <dgm:prSet/>
      <dgm:spPr/>
      <dgm:t>
        <a:bodyPr/>
        <a:lstStyle/>
        <a:p>
          <a:endParaRPr lang="es-ES"/>
        </a:p>
      </dgm:t>
    </dgm:pt>
    <dgm:pt modelId="{D29A33D3-54E4-494E-8F1B-5ED1E7E9DED1}" type="sibTrans" cxnId="{1B2299D7-CDE6-4F39-A139-DF6921D6D469}">
      <dgm:prSet/>
      <dgm:spPr/>
      <dgm:t>
        <a:bodyPr/>
        <a:lstStyle/>
        <a:p>
          <a:endParaRPr lang="es-ES"/>
        </a:p>
      </dgm:t>
    </dgm:pt>
    <dgm:pt modelId="{6309CA99-A715-4A22-AEAC-5294EF07359F}">
      <dgm:prSet phldrT="[Texto]"/>
      <dgm:spPr/>
      <dgm:t>
        <a:bodyPr/>
        <a:lstStyle/>
        <a:p>
          <a:r>
            <a:rPr lang="es-ES" dirty="0"/>
            <a:t>Licencias</a:t>
          </a:r>
        </a:p>
      </dgm:t>
    </dgm:pt>
    <dgm:pt modelId="{40DA66E6-3B30-46C7-9B27-C3E5F3010FA0}" type="parTrans" cxnId="{773D515A-9955-4585-B72E-30519AAA5599}">
      <dgm:prSet/>
      <dgm:spPr/>
      <dgm:t>
        <a:bodyPr/>
        <a:lstStyle/>
        <a:p>
          <a:endParaRPr lang="es-ES"/>
        </a:p>
      </dgm:t>
    </dgm:pt>
    <dgm:pt modelId="{911F48C0-5567-44C6-A2E3-C109D59BC73B}" type="sibTrans" cxnId="{773D515A-9955-4585-B72E-30519AAA5599}">
      <dgm:prSet/>
      <dgm:spPr/>
      <dgm:t>
        <a:bodyPr/>
        <a:lstStyle/>
        <a:p>
          <a:endParaRPr lang="es-ES"/>
        </a:p>
      </dgm:t>
    </dgm:pt>
    <dgm:pt modelId="{1149F8B8-EBAE-443E-A0E3-51F4F5BB310F}">
      <dgm:prSet phldrT="[Texto]"/>
      <dgm:spPr/>
      <dgm:t>
        <a:bodyPr/>
        <a:lstStyle/>
        <a:p>
          <a:r>
            <a:rPr lang="es-ES" dirty="0"/>
            <a:t>Ventajas de usar FLOSS</a:t>
          </a:r>
        </a:p>
      </dgm:t>
    </dgm:pt>
    <dgm:pt modelId="{D61AF9BA-7EED-4465-9829-4AD4171C9415}" type="parTrans" cxnId="{9407FA21-FCF5-4790-B071-752687AD5B9F}">
      <dgm:prSet/>
      <dgm:spPr/>
      <dgm:t>
        <a:bodyPr/>
        <a:lstStyle/>
        <a:p>
          <a:endParaRPr lang="es-ES"/>
        </a:p>
      </dgm:t>
    </dgm:pt>
    <dgm:pt modelId="{99A3B05D-9FB8-4B9C-9902-CF4AC743CE77}" type="sibTrans" cxnId="{9407FA21-FCF5-4790-B071-752687AD5B9F}">
      <dgm:prSet/>
      <dgm:spPr/>
      <dgm:t>
        <a:bodyPr/>
        <a:lstStyle/>
        <a:p>
          <a:endParaRPr lang="es-ES"/>
        </a:p>
      </dgm:t>
    </dgm:pt>
    <dgm:pt modelId="{C97C949B-7330-4DFE-88D4-82AD6BE5D347}">
      <dgm:prSet phldrT="[Texto]"/>
      <dgm:spPr/>
      <dgm:t>
        <a:bodyPr/>
        <a:lstStyle/>
        <a:p>
          <a:r>
            <a:rPr lang="es-ES" dirty="0"/>
            <a:t>Investigación</a:t>
          </a:r>
        </a:p>
      </dgm:t>
    </dgm:pt>
    <dgm:pt modelId="{0FA6BB1D-5D3E-4060-BEBA-E16EB97E3BB3}" type="parTrans" cxnId="{52012DB8-09BD-4C47-8AC9-76C044AA0604}">
      <dgm:prSet/>
      <dgm:spPr/>
      <dgm:t>
        <a:bodyPr/>
        <a:lstStyle/>
        <a:p>
          <a:endParaRPr lang="es-ES"/>
        </a:p>
      </dgm:t>
    </dgm:pt>
    <dgm:pt modelId="{1C7D65F2-1EAF-4A13-98E6-F4110F3820C0}" type="sibTrans" cxnId="{52012DB8-09BD-4C47-8AC9-76C044AA0604}">
      <dgm:prSet/>
      <dgm:spPr/>
      <dgm:t>
        <a:bodyPr/>
        <a:lstStyle/>
        <a:p>
          <a:endParaRPr lang="es-ES"/>
        </a:p>
      </dgm:t>
    </dgm:pt>
    <dgm:pt modelId="{A7EF35EF-9446-4EAD-85BE-2C661067E849}">
      <dgm:prSet phldrT="[Texto]"/>
      <dgm:spPr/>
      <dgm:t>
        <a:bodyPr/>
        <a:lstStyle/>
        <a:p>
          <a:r>
            <a:rPr lang="es-ES" dirty="0"/>
            <a:t>Resumen</a:t>
          </a:r>
        </a:p>
      </dgm:t>
    </dgm:pt>
    <dgm:pt modelId="{CC1C63D4-0617-4C8C-9B09-920D0A291568}" type="parTrans" cxnId="{1F781544-03A1-443E-B360-A9D5D6F4D54F}">
      <dgm:prSet/>
      <dgm:spPr/>
      <dgm:t>
        <a:bodyPr/>
        <a:lstStyle/>
        <a:p>
          <a:endParaRPr lang="es-ES"/>
        </a:p>
      </dgm:t>
    </dgm:pt>
    <dgm:pt modelId="{EC373844-D6D8-4988-8D1C-417FBE282C6E}" type="sibTrans" cxnId="{1F781544-03A1-443E-B360-A9D5D6F4D54F}">
      <dgm:prSet/>
      <dgm:spPr/>
      <dgm:t>
        <a:bodyPr/>
        <a:lstStyle/>
        <a:p>
          <a:endParaRPr lang="es-ES"/>
        </a:p>
      </dgm:t>
    </dgm:pt>
    <dgm:pt modelId="{A8B555EE-8290-427F-8C8D-620483A472E4}" type="pres">
      <dgm:prSet presAssocID="{4912CB8D-0932-478F-BA80-AD264C640BB6}" presName="linear" presStyleCnt="0">
        <dgm:presLayoutVars>
          <dgm:animLvl val="lvl"/>
          <dgm:resizeHandles val="exact"/>
        </dgm:presLayoutVars>
      </dgm:prSet>
      <dgm:spPr/>
    </dgm:pt>
    <dgm:pt modelId="{2B911E93-2A26-4718-AA8E-415DDF0F4D77}" type="pres">
      <dgm:prSet presAssocID="{B9437F12-17B2-4A49-BA3B-4EC09781CA4F}" presName="parentText" presStyleLbl="node1" presStyleIdx="0" presStyleCnt="7" custLinFactY="-2274" custLinFactNeighborX="20824" custLinFactNeighborY="-100000">
        <dgm:presLayoutVars>
          <dgm:chMax val="0"/>
          <dgm:bulletEnabled val="1"/>
        </dgm:presLayoutVars>
      </dgm:prSet>
      <dgm:spPr/>
    </dgm:pt>
    <dgm:pt modelId="{52E5C6B3-8D88-4035-B959-D348A35EB15E}" type="pres">
      <dgm:prSet presAssocID="{DC8508AC-9C17-4C30-A467-EA8F12C35839}" presName="spacer" presStyleCnt="0"/>
      <dgm:spPr/>
    </dgm:pt>
    <dgm:pt modelId="{E7505F16-54A9-40B9-AE18-AEFE5D14B838}" type="pres">
      <dgm:prSet presAssocID="{08D34A98-21CA-48E1-84EC-41D5A1CF27DA}" presName="parentText" presStyleLbl="node1" presStyleIdx="1" presStyleCnt="7">
        <dgm:presLayoutVars>
          <dgm:chMax val="0"/>
          <dgm:bulletEnabled val="1"/>
        </dgm:presLayoutVars>
      </dgm:prSet>
      <dgm:spPr/>
    </dgm:pt>
    <dgm:pt modelId="{E972F9ED-ED2E-442F-BAC3-2CB13ADA4B19}" type="pres">
      <dgm:prSet presAssocID="{A3F9A08A-C1FD-4227-BFAA-74D50495A0BC}" presName="spacer" presStyleCnt="0"/>
      <dgm:spPr/>
    </dgm:pt>
    <dgm:pt modelId="{E52C252D-C66E-46A4-9DC6-6B297BF626CB}" type="pres">
      <dgm:prSet presAssocID="{87811580-DF00-4836-82EC-B1A1B4D439FD}" presName="parentText" presStyleLbl="node1" presStyleIdx="2" presStyleCnt="7">
        <dgm:presLayoutVars>
          <dgm:chMax val="0"/>
          <dgm:bulletEnabled val="1"/>
        </dgm:presLayoutVars>
      </dgm:prSet>
      <dgm:spPr/>
    </dgm:pt>
    <dgm:pt modelId="{F7B3AC91-DE28-446C-BA8B-A807E464F30A}" type="pres">
      <dgm:prSet presAssocID="{D29A33D3-54E4-494E-8F1B-5ED1E7E9DED1}" presName="spacer" presStyleCnt="0"/>
      <dgm:spPr/>
    </dgm:pt>
    <dgm:pt modelId="{51AD0222-1D6C-48F9-AF29-8771CA8096BB}" type="pres">
      <dgm:prSet presAssocID="{6309CA99-A715-4A22-AEAC-5294EF07359F}" presName="parentText" presStyleLbl="node1" presStyleIdx="3" presStyleCnt="7">
        <dgm:presLayoutVars>
          <dgm:chMax val="0"/>
          <dgm:bulletEnabled val="1"/>
        </dgm:presLayoutVars>
      </dgm:prSet>
      <dgm:spPr/>
    </dgm:pt>
    <dgm:pt modelId="{9E60A16D-AA8B-4CCE-97D0-9DD4CE161F09}" type="pres">
      <dgm:prSet presAssocID="{911F48C0-5567-44C6-A2E3-C109D59BC73B}" presName="spacer" presStyleCnt="0"/>
      <dgm:spPr/>
    </dgm:pt>
    <dgm:pt modelId="{31724E26-FE71-4B96-A26C-49D87C77B54A}" type="pres">
      <dgm:prSet presAssocID="{1149F8B8-EBAE-443E-A0E3-51F4F5BB310F}" presName="parentText" presStyleLbl="node1" presStyleIdx="4" presStyleCnt="7">
        <dgm:presLayoutVars>
          <dgm:chMax val="0"/>
          <dgm:bulletEnabled val="1"/>
        </dgm:presLayoutVars>
      </dgm:prSet>
      <dgm:spPr/>
    </dgm:pt>
    <dgm:pt modelId="{601661A9-0DD4-48CF-A8E8-52A0F84DFA51}" type="pres">
      <dgm:prSet presAssocID="{99A3B05D-9FB8-4B9C-9902-CF4AC743CE77}" presName="spacer" presStyleCnt="0"/>
      <dgm:spPr/>
    </dgm:pt>
    <dgm:pt modelId="{2394E926-E2B9-43DD-9A9A-A1DE81F4C0B3}" type="pres">
      <dgm:prSet presAssocID="{C97C949B-7330-4DFE-88D4-82AD6BE5D347}" presName="parentText" presStyleLbl="node1" presStyleIdx="5" presStyleCnt="7">
        <dgm:presLayoutVars>
          <dgm:chMax val="0"/>
          <dgm:bulletEnabled val="1"/>
        </dgm:presLayoutVars>
      </dgm:prSet>
      <dgm:spPr/>
    </dgm:pt>
    <dgm:pt modelId="{D46C60C3-999F-4611-A983-E487946CE98D}" type="pres">
      <dgm:prSet presAssocID="{1C7D65F2-1EAF-4A13-98E6-F4110F3820C0}" presName="spacer" presStyleCnt="0"/>
      <dgm:spPr/>
    </dgm:pt>
    <dgm:pt modelId="{FB74E453-81A7-4AB3-AD24-21672753F876}" type="pres">
      <dgm:prSet presAssocID="{A7EF35EF-9446-4EAD-85BE-2C661067E849}" presName="parentText" presStyleLbl="node1" presStyleIdx="6" presStyleCnt="7">
        <dgm:presLayoutVars>
          <dgm:chMax val="0"/>
          <dgm:bulletEnabled val="1"/>
        </dgm:presLayoutVars>
      </dgm:prSet>
      <dgm:spPr/>
    </dgm:pt>
  </dgm:ptLst>
  <dgm:cxnLst>
    <dgm:cxn modelId="{D61FFC0B-96F9-4BE6-AB17-CB9E4B8DAFB6}" type="presOf" srcId="{A7EF35EF-9446-4EAD-85BE-2C661067E849}" destId="{FB74E453-81A7-4AB3-AD24-21672753F876}" srcOrd="0" destOrd="0" presId="urn:microsoft.com/office/officeart/2005/8/layout/vList2"/>
    <dgm:cxn modelId="{9407FA21-FCF5-4790-B071-752687AD5B9F}" srcId="{4912CB8D-0932-478F-BA80-AD264C640BB6}" destId="{1149F8B8-EBAE-443E-A0E3-51F4F5BB310F}" srcOrd="4" destOrd="0" parTransId="{D61AF9BA-7EED-4465-9829-4AD4171C9415}" sibTransId="{99A3B05D-9FB8-4B9C-9902-CF4AC743CE77}"/>
    <dgm:cxn modelId="{699CED24-E278-470F-9CAB-26A544423409}" type="presOf" srcId="{B9437F12-17B2-4A49-BA3B-4EC09781CA4F}" destId="{2B911E93-2A26-4718-AA8E-415DDF0F4D77}" srcOrd="0" destOrd="0" presId="urn:microsoft.com/office/officeart/2005/8/layout/vList2"/>
    <dgm:cxn modelId="{1F781544-03A1-443E-B360-A9D5D6F4D54F}" srcId="{4912CB8D-0932-478F-BA80-AD264C640BB6}" destId="{A7EF35EF-9446-4EAD-85BE-2C661067E849}" srcOrd="6" destOrd="0" parTransId="{CC1C63D4-0617-4C8C-9B09-920D0A291568}" sibTransId="{EC373844-D6D8-4988-8D1C-417FBE282C6E}"/>
    <dgm:cxn modelId="{773D515A-9955-4585-B72E-30519AAA5599}" srcId="{4912CB8D-0932-478F-BA80-AD264C640BB6}" destId="{6309CA99-A715-4A22-AEAC-5294EF07359F}" srcOrd="3" destOrd="0" parTransId="{40DA66E6-3B30-46C7-9B27-C3E5F3010FA0}" sibTransId="{911F48C0-5567-44C6-A2E3-C109D59BC73B}"/>
    <dgm:cxn modelId="{A6544D83-BC61-4C8E-AB60-D1234FFD46DF}" type="presOf" srcId="{08D34A98-21CA-48E1-84EC-41D5A1CF27DA}" destId="{E7505F16-54A9-40B9-AE18-AEFE5D14B838}" srcOrd="0" destOrd="0" presId="urn:microsoft.com/office/officeart/2005/8/layout/vList2"/>
    <dgm:cxn modelId="{2834E887-12AD-4AB4-A183-9FD5B4104722}" type="presOf" srcId="{1149F8B8-EBAE-443E-A0E3-51F4F5BB310F}" destId="{31724E26-FE71-4B96-A26C-49D87C77B54A}" srcOrd="0" destOrd="0" presId="urn:microsoft.com/office/officeart/2005/8/layout/vList2"/>
    <dgm:cxn modelId="{84D4408D-79D1-4451-A7D7-6D6A5D27945C}" type="presOf" srcId="{C97C949B-7330-4DFE-88D4-82AD6BE5D347}" destId="{2394E926-E2B9-43DD-9A9A-A1DE81F4C0B3}" srcOrd="0" destOrd="0" presId="urn:microsoft.com/office/officeart/2005/8/layout/vList2"/>
    <dgm:cxn modelId="{688C3092-26DC-45C9-8A81-DA82268CFC22}" type="presOf" srcId="{4912CB8D-0932-478F-BA80-AD264C640BB6}" destId="{A8B555EE-8290-427F-8C8D-620483A472E4}" srcOrd="0" destOrd="0" presId="urn:microsoft.com/office/officeart/2005/8/layout/vList2"/>
    <dgm:cxn modelId="{52012DB8-09BD-4C47-8AC9-76C044AA0604}" srcId="{4912CB8D-0932-478F-BA80-AD264C640BB6}" destId="{C97C949B-7330-4DFE-88D4-82AD6BE5D347}" srcOrd="5" destOrd="0" parTransId="{0FA6BB1D-5D3E-4060-BEBA-E16EB97E3BB3}" sibTransId="{1C7D65F2-1EAF-4A13-98E6-F4110F3820C0}"/>
    <dgm:cxn modelId="{1B2299D7-CDE6-4F39-A139-DF6921D6D469}" srcId="{4912CB8D-0932-478F-BA80-AD264C640BB6}" destId="{87811580-DF00-4836-82EC-B1A1B4D439FD}" srcOrd="2" destOrd="0" parTransId="{A80B7563-0334-470A-9C09-BE134F4607CD}" sibTransId="{D29A33D3-54E4-494E-8F1B-5ED1E7E9DED1}"/>
    <dgm:cxn modelId="{7E12F3E3-9C6F-4C32-8618-1B177BD17EBB}" srcId="{4912CB8D-0932-478F-BA80-AD264C640BB6}" destId="{B9437F12-17B2-4A49-BA3B-4EC09781CA4F}" srcOrd="0" destOrd="0" parTransId="{0FCB73AF-0ECD-4488-B896-DDA46F7BF682}" sibTransId="{DC8508AC-9C17-4C30-A467-EA8F12C35839}"/>
    <dgm:cxn modelId="{425C53EB-D13F-41D2-B7AD-6A4B04A2CE82}" type="presOf" srcId="{6309CA99-A715-4A22-AEAC-5294EF07359F}" destId="{51AD0222-1D6C-48F9-AF29-8771CA8096BB}" srcOrd="0" destOrd="0" presId="urn:microsoft.com/office/officeart/2005/8/layout/vList2"/>
    <dgm:cxn modelId="{642FD7EE-D6B1-4BF1-BFA2-68612E045F4B}" srcId="{4912CB8D-0932-478F-BA80-AD264C640BB6}" destId="{08D34A98-21CA-48E1-84EC-41D5A1CF27DA}" srcOrd="1" destOrd="0" parTransId="{7383CDEB-F3B2-4B0F-A025-7CE87117A446}" sibTransId="{A3F9A08A-C1FD-4227-BFAA-74D50495A0BC}"/>
    <dgm:cxn modelId="{991FC0FF-052A-4134-B703-D7E667603515}" type="presOf" srcId="{87811580-DF00-4836-82EC-B1A1B4D439FD}" destId="{E52C252D-C66E-46A4-9DC6-6B297BF626CB}" srcOrd="0" destOrd="0" presId="urn:microsoft.com/office/officeart/2005/8/layout/vList2"/>
    <dgm:cxn modelId="{3CD0AECB-55E7-4715-84B0-3CFD9F3B5F14}" type="presParOf" srcId="{A8B555EE-8290-427F-8C8D-620483A472E4}" destId="{2B911E93-2A26-4718-AA8E-415DDF0F4D77}" srcOrd="0" destOrd="0" presId="urn:microsoft.com/office/officeart/2005/8/layout/vList2"/>
    <dgm:cxn modelId="{80B4D6E5-F10C-4C0A-8A62-15D1D832A435}" type="presParOf" srcId="{A8B555EE-8290-427F-8C8D-620483A472E4}" destId="{52E5C6B3-8D88-4035-B959-D348A35EB15E}" srcOrd="1" destOrd="0" presId="urn:microsoft.com/office/officeart/2005/8/layout/vList2"/>
    <dgm:cxn modelId="{6B6F96E9-A144-4AB1-99C4-8FB81A1EBC23}" type="presParOf" srcId="{A8B555EE-8290-427F-8C8D-620483A472E4}" destId="{E7505F16-54A9-40B9-AE18-AEFE5D14B838}" srcOrd="2" destOrd="0" presId="urn:microsoft.com/office/officeart/2005/8/layout/vList2"/>
    <dgm:cxn modelId="{87CE5C49-94C3-4F95-A061-AA4103714ABA}" type="presParOf" srcId="{A8B555EE-8290-427F-8C8D-620483A472E4}" destId="{E972F9ED-ED2E-442F-BAC3-2CB13ADA4B19}" srcOrd="3" destOrd="0" presId="urn:microsoft.com/office/officeart/2005/8/layout/vList2"/>
    <dgm:cxn modelId="{77ED2752-471B-4273-81EC-D17041C4512B}" type="presParOf" srcId="{A8B555EE-8290-427F-8C8D-620483A472E4}" destId="{E52C252D-C66E-46A4-9DC6-6B297BF626CB}" srcOrd="4" destOrd="0" presId="urn:microsoft.com/office/officeart/2005/8/layout/vList2"/>
    <dgm:cxn modelId="{F1547AE3-2AC0-45A0-A3EF-147FBBCCE146}" type="presParOf" srcId="{A8B555EE-8290-427F-8C8D-620483A472E4}" destId="{F7B3AC91-DE28-446C-BA8B-A807E464F30A}" srcOrd="5" destOrd="0" presId="urn:microsoft.com/office/officeart/2005/8/layout/vList2"/>
    <dgm:cxn modelId="{6FD81BAD-3DE3-4DAA-A8E7-0D4E6077CB35}" type="presParOf" srcId="{A8B555EE-8290-427F-8C8D-620483A472E4}" destId="{51AD0222-1D6C-48F9-AF29-8771CA8096BB}" srcOrd="6" destOrd="0" presId="urn:microsoft.com/office/officeart/2005/8/layout/vList2"/>
    <dgm:cxn modelId="{1692439A-F985-4CDC-B810-D2049284DCF4}" type="presParOf" srcId="{A8B555EE-8290-427F-8C8D-620483A472E4}" destId="{9E60A16D-AA8B-4CCE-97D0-9DD4CE161F09}" srcOrd="7" destOrd="0" presId="urn:microsoft.com/office/officeart/2005/8/layout/vList2"/>
    <dgm:cxn modelId="{F4D149B5-88E3-41E2-A996-623F17B7A295}" type="presParOf" srcId="{A8B555EE-8290-427F-8C8D-620483A472E4}" destId="{31724E26-FE71-4B96-A26C-49D87C77B54A}" srcOrd="8" destOrd="0" presId="urn:microsoft.com/office/officeart/2005/8/layout/vList2"/>
    <dgm:cxn modelId="{51F9514F-E675-4068-B877-0E5DD43FFFCF}" type="presParOf" srcId="{A8B555EE-8290-427F-8C8D-620483A472E4}" destId="{601661A9-0DD4-48CF-A8E8-52A0F84DFA51}" srcOrd="9" destOrd="0" presId="urn:microsoft.com/office/officeart/2005/8/layout/vList2"/>
    <dgm:cxn modelId="{4729975C-0C56-4F30-8FB7-3C70EE3A5D31}" type="presParOf" srcId="{A8B555EE-8290-427F-8C8D-620483A472E4}" destId="{2394E926-E2B9-43DD-9A9A-A1DE81F4C0B3}" srcOrd="10" destOrd="0" presId="urn:microsoft.com/office/officeart/2005/8/layout/vList2"/>
    <dgm:cxn modelId="{0CC0950F-28EE-455E-96A7-58E0938A6DA5}" type="presParOf" srcId="{A8B555EE-8290-427F-8C8D-620483A472E4}" destId="{D46C60C3-999F-4611-A983-E487946CE98D}" srcOrd="11" destOrd="0" presId="urn:microsoft.com/office/officeart/2005/8/layout/vList2"/>
    <dgm:cxn modelId="{BD1DE922-C829-4B68-886B-EB683698306D}" type="presParOf" srcId="{A8B555EE-8290-427F-8C8D-620483A472E4}" destId="{FB74E453-81A7-4AB3-AD24-21672753F87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11E93-2A26-4718-AA8E-415DDF0F4D77}">
      <dsp:nvSpPr>
        <dsp:cNvPr id="0" name=""/>
        <dsp:cNvSpPr/>
      </dsp:nvSpPr>
      <dsp:spPr>
        <a:xfrm>
          <a:off x="0" y="0"/>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Conceptos básicos</a:t>
          </a:r>
        </a:p>
      </dsp:txBody>
      <dsp:txXfrm>
        <a:off x="33127" y="33127"/>
        <a:ext cx="5481488" cy="612346"/>
      </dsp:txXfrm>
    </dsp:sp>
    <dsp:sp modelId="{E7505F16-54A9-40B9-AE18-AEFE5D14B838}">
      <dsp:nvSpPr>
        <dsp:cNvPr id="0" name=""/>
        <dsp:cNvSpPr/>
      </dsp:nvSpPr>
      <dsp:spPr>
        <a:xfrm>
          <a:off x="0" y="78906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Breve historia</a:t>
          </a:r>
        </a:p>
      </dsp:txBody>
      <dsp:txXfrm>
        <a:off x="33127" y="822188"/>
        <a:ext cx="5481488" cy="612346"/>
      </dsp:txXfrm>
    </dsp:sp>
    <dsp:sp modelId="{E52C252D-C66E-46A4-9DC6-6B297BF626CB}">
      <dsp:nvSpPr>
        <dsp:cNvPr id="0" name=""/>
        <dsp:cNvSpPr/>
      </dsp:nvSpPr>
      <dsp:spPr>
        <a:xfrm>
          <a:off x="0" y="155118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Modelos de gobernanza</a:t>
          </a:r>
        </a:p>
      </dsp:txBody>
      <dsp:txXfrm>
        <a:off x="33127" y="1584308"/>
        <a:ext cx="5481488" cy="612346"/>
      </dsp:txXfrm>
    </dsp:sp>
    <dsp:sp modelId="{51AD0222-1D6C-48F9-AF29-8771CA8096BB}">
      <dsp:nvSpPr>
        <dsp:cNvPr id="0" name=""/>
        <dsp:cNvSpPr/>
      </dsp:nvSpPr>
      <dsp:spPr>
        <a:xfrm>
          <a:off x="0" y="231330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Licencias</a:t>
          </a:r>
        </a:p>
      </dsp:txBody>
      <dsp:txXfrm>
        <a:off x="33127" y="2346428"/>
        <a:ext cx="5481488" cy="612346"/>
      </dsp:txXfrm>
    </dsp:sp>
    <dsp:sp modelId="{31724E26-FE71-4B96-A26C-49D87C77B54A}">
      <dsp:nvSpPr>
        <dsp:cNvPr id="0" name=""/>
        <dsp:cNvSpPr/>
      </dsp:nvSpPr>
      <dsp:spPr>
        <a:xfrm>
          <a:off x="0" y="307542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Ventajas de usar FLOSS</a:t>
          </a:r>
        </a:p>
      </dsp:txBody>
      <dsp:txXfrm>
        <a:off x="33127" y="3108548"/>
        <a:ext cx="5481488" cy="612346"/>
      </dsp:txXfrm>
    </dsp:sp>
    <dsp:sp modelId="{2394E926-E2B9-43DD-9A9A-A1DE81F4C0B3}">
      <dsp:nvSpPr>
        <dsp:cNvPr id="0" name=""/>
        <dsp:cNvSpPr/>
      </dsp:nvSpPr>
      <dsp:spPr>
        <a:xfrm>
          <a:off x="0" y="383754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Investigación</a:t>
          </a:r>
        </a:p>
      </dsp:txBody>
      <dsp:txXfrm>
        <a:off x="33127" y="3870668"/>
        <a:ext cx="5481488" cy="612346"/>
      </dsp:txXfrm>
    </dsp:sp>
    <dsp:sp modelId="{FB74E453-81A7-4AB3-AD24-21672753F876}">
      <dsp:nvSpPr>
        <dsp:cNvPr id="0" name=""/>
        <dsp:cNvSpPr/>
      </dsp:nvSpPr>
      <dsp:spPr>
        <a:xfrm>
          <a:off x="0" y="459966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Resumen</a:t>
          </a:r>
        </a:p>
      </dsp:txBody>
      <dsp:txXfrm>
        <a:off x="33127" y="4632788"/>
        <a:ext cx="5481488" cy="612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11E93-2A26-4718-AA8E-415DDF0F4D77}">
      <dsp:nvSpPr>
        <dsp:cNvPr id="0" name=""/>
        <dsp:cNvSpPr/>
      </dsp:nvSpPr>
      <dsp:spPr>
        <a:xfrm>
          <a:off x="0" y="0"/>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Conceptos básicos</a:t>
          </a:r>
        </a:p>
      </dsp:txBody>
      <dsp:txXfrm>
        <a:off x="33127" y="33127"/>
        <a:ext cx="5481488" cy="612346"/>
      </dsp:txXfrm>
    </dsp:sp>
    <dsp:sp modelId="{E7505F16-54A9-40B9-AE18-AEFE5D14B838}">
      <dsp:nvSpPr>
        <dsp:cNvPr id="0" name=""/>
        <dsp:cNvSpPr/>
      </dsp:nvSpPr>
      <dsp:spPr>
        <a:xfrm>
          <a:off x="0" y="78906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Breve historia</a:t>
          </a:r>
        </a:p>
      </dsp:txBody>
      <dsp:txXfrm>
        <a:off x="33127" y="822188"/>
        <a:ext cx="5481488" cy="612346"/>
      </dsp:txXfrm>
    </dsp:sp>
    <dsp:sp modelId="{E52C252D-C66E-46A4-9DC6-6B297BF626CB}">
      <dsp:nvSpPr>
        <dsp:cNvPr id="0" name=""/>
        <dsp:cNvSpPr/>
      </dsp:nvSpPr>
      <dsp:spPr>
        <a:xfrm>
          <a:off x="0" y="155118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Modelos de gobernanza</a:t>
          </a:r>
        </a:p>
      </dsp:txBody>
      <dsp:txXfrm>
        <a:off x="33127" y="1584308"/>
        <a:ext cx="5481488" cy="612346"/>
      </dsp:txXfrm>
    </dsp:sp>
    <dsp:sp modelId="{51AD0222-1D6C-48F9-AF29-8771CA8096BB}">
      <dsp:nvSpPr>
        <dsp:cNvPr id="0" name=""/>
        <dsp:cNvSpPr/>
      </dsp:nvSpPr>
      <dsp:spPr>
        <a:xfrm>
          <a:off x="0" y="231330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Licencias</a:t>
          </a:r>
        </a:p>
      </dsp:txBody>
      <dsp:txXfrm>
        <a:off x="33127" y="2346428"/>
        <a:ext cx="5481488" cy="612346"/>
      </dsp:txXfrm>
    </dsp:sp>
    <dsp:sp modelId="{31724E26-FE71-4B96-A26C-49D87C77B54A}">
      <dsp:nvSpPr>
        <dsp:cNvPr id="0" name=""/>
        <dsp:cNvSpPr/>
      </dsp:nvSpPr>
      <dsp:spPr>
        <a:xfrm>
          <a:off x="0" y="307542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Ventajas de usar FLOSS</a:t>
          </a:r>
        </a:p>
      </dsp:txBody>
      <dsp:txXfrm>
        <a:off x="33127" y="3108548"/>
        <a:ext cx="5481488" cy="612346"/>
      </dsp:txXfrm>
    </dsp:sp>
    <dsp:sp modelId="{2394E926-E2B9-43DD-9A9A-A1DE81F4C0B3}">
      <dsp:nvSpPr>
        <dsp:cNvPr id="0" name=""/>
        <dsp:cNvSpPr/>
      </dsp:nvSpPr>
      <dsp:spPr>
        <a:xfrm>
          <a:off x="0" y="383754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Investigación</a:t>
          </a:r>
        </a:p>
      </dsp:txBody>
      <dsp:txXfrm>
        <a:off x="33127" y="3870668"/>
        <a:ext cx="5481488" cy="612346"/>
      </dsp:txXfrm>
    </dsp:sp>
    <dsp:sp modelId="{FB74E453-81A7-4AB3-AD24-21672753F876}">
      <dsp:nvSpPr>
        <dsp:cNvPr id="0" name=""/>
        <dsp:cNvSpPr/>
      </dsp:nvSpPr>
      <dsp:spPr>
        <a:xfrm>
          <a:off x="0" y="459966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Resumen</a:t>
          </a:r>
        </a:p>
      </dsp:txBody>
      <dsp:txXfrm>
        <a:off x="33127" y="4632788"/>
        <a:ext cx="5481488" cy="612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11E93-2A26-4718-AA8E-415DDF0F4D77}">
      <dsp:nvSpPr>
        <dsp:cNvPr id="0" name=""/>
        <dsp:cNvSpPr/>
      </dsp:nvSpPr>
      <dsp:spPr>
        <a:xfrm>
          <a:off x="0" y="0"/>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Conceptos básicos</a:t>
          </a:r>
        </a:p>
      </dsp:txBody>
      <dsp:txXfrm>
        <a:off x="33127" y="33127"/>
        <a:ext cx="5481488" cy="612346"/>
      </dsp:txXfrm>
    </dsp:sp>
    <dsp:sp modelId="{E7505F16-54A9-40B9-AE18-AEFE5D14B838}">
      <dsp:nvSpPr>
        <dsp:cNvPr id="0" name=""/>
        <dsp:cNvSpPr/>
      </dsp:nvSpPr>
      <dsp:spPr>
        <a:xfrm>
          <a:off x="0" y="78906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Breve historia</a:t>
          </a:r>
        </a:p>
      </dsp:txBody>
      <dsp:txXfrm>
        <a:off x="33127" y="822188"/>
        <a:ext cx="5481488" cy="612346"/>
      </dsp:txXfrm>
    </dsp:sp>
    <dsp:sp modelId="{E52C252D-C66E-46A4-9DC6-6B297BF626CB}">
      <dsp:nvSpPr>
        <dsp:cNvPr id="0" name=""/>
        <dsp:cNvSpPr/>
      </dsp:nvSpPr>
      <dsp:spPr>
        <a:xfrm>
          <a:off x="0" y="155118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Modelos de gobernanza</a:t>
          </a:r>
        </a:p>
      </dsp:txBody>
      <dsp:txXfrm>
        <a:off x="33127" y="1584308"/>
        <a:ext cx="5481488" cy="612346"/>
      </dsp:txXfrm>
    </dsp:sp>
    <dsp:sp modelId="{51AD0222-1D6C-48F9-AF29-8771CA8096BB}">
      <dsp:nvSpPr>
        <dsp:cNvPr id="0" name=""/>
        <dsp:cNvSpPr/>
      </dsp:nvSpPr>
      <dsp:spPr>
        <a:xfrm>
          <a:off x="0" y="231330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Licencias</a:t>
          </a:r>
        </a:p>
      </dsp:txBody>
      <dsp:txXfrm>
        <a:off x="33127" y="2346428"/>
        <a:ext cx="5481488" cy="612346"/>
      </dsp:txXfrm>
    </dsp:sp>
    <dsp:sp modelId="{31724E26-FE71-4B96-A26C-49D87C77B54A}">
      <dsp:nvSpPr>
        <dsp:cNvPr id="0" name=""/>
        <dsp:cNvSpPr/>
      </dsp:nvSpPr>
      <dsp:spPr>
        <a:xfrm>
          <a:off x="0" y="307542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Ventajas de usar FLOSS</a:t>
          </a:r>
        </a:p>
      </dsp:txBody>
      <dsp:txXfrm>
        <a:off x="33127" y="3108548"/>
        <a:ext cx="5481488" cy="612346"/>
      </dsp:txXfrm>
    </dsp:sp>
    <dsp:sp modelId="{2394E926-E2B9-43DD-9A9A-A1DE81F4C0B3}">
      <dsp:nvSpPr>
        <dsp:cNvPr id="0" name=""/>
        <dsp:cNvSpPr/>
      </dsp:nvSpPr>
      <dsp:spPr>
        <a:xfrm>
          <a:off x="0" y="383754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Investigación</a:t>
          </a:r>
        </a:p>
      </dsp:txBody>
      <dsp:txXfrm>
        <a:off x="33127" y="3870668"/>
        <a:ext cx="5481488" cy="612346"/>
      </dsp:txXfrm>
    </dsp:sp>
    <dsp:sp modelId="{FB74E453-81A7-4AB3-AD24-21672753F876}">
      <dsp:nvSpPr>
        <dsp:cNvPr id="0" name=""/>
        <dsp:cNvSpPr/>
      </dsp:nvSpPr>
      <dsp:spPr>
        <a:xfrm>
          <a:off x="0" y="459966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Resumen</a:t>
          </a:r>
        </a:p>
      </dsp:txBody>
      <dsp:txXfrm>
        <a:off x="33127" y="4632788"/>
        <a:ext cx="5481488" cy="612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11E93-2A26-4718-AA8E-415DDF0F4D77}">
      <dsp:nvSpPr>
        <dsp:cNvPr id="0" name=""/>
        <dsp:cNvSpPr/>
      </dsp:nvSpPr>
      <dsp:spPr>
        <a:xfrm>
          <a:off x="0" y="0"/>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Conceptos básicos</a:t>
          </a:r>
        </a:p>
      </dsp:txBody>
      <dsp:txXfrm>
        <a:off x="33127" y="33127"/>
        <a:ext cx="5481488" cy="612346"/>
      </dsp:txXfrm>
    </dsp:sp>
    <dsp:sp modelId="{E7505F16-54A9-40B9-AE18-AEFE5D14B838}">
      <dsp:nvSpPr>
        <dsp:cNvPr id="0" name=""/>
        <dsp:cNvSpPr/>
      </dsp:nvSpPr>
      <dsp:spPr>
        <a:xfrm>
          <a:off x="0" y="78906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Breve historia</a:t>
          </a:r>
        </a:p>
      </dsp:txBody>
      <dsp:txXfrm>
        <a:off x="33127" y="822188"/>
        <a:ext cx="5481488" cy="612346"/>
      </dsp:txXfrm>
    </dsp:sp>
    <dsp:sp modelId="{E52C252D-C66E-46A4-9DC6-6B297BF626CB}">
      <dsp:nvSpPr>
        <dsp:cNvPr id="0" name=""/>
        <dsp:cNvSpPr/>
      </dsp:nvSpPr>
      <dsp:spPr>
        <a:xfrm>
          <a:off x="0" y="155118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Modelos de gobernanza</a:t>
          </a:r>
        </a:p>
      </dsp:txBody>
      <dsp:txXfrm>
        <a:off x="33127" y="1584308"/>
        <a:ext cx="5481488" cy="612346"/>
      </dsp:txXfrm>
    </dsp:sp>
    <dsp:sp modelId="{51AD0222-1D6C-48F9-AF29-8771CA8096BB}">
      <dsp:nvSpPr>
        <dsp:cNvPr id="0" name=""/>
        <dsp:cNvSpPr/>
      </dsp:nvSpPr>
      <dsp:spPr>
        <a:xfrm>
          <a:off x="0" y="231330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Licencias</a:t>
          </a:r>
        </a:p>
      </dsp:txBody>
      <dsp:txXfrm>
        <a:off x="33127" y="2346428"/>
        <a:ext cx="5481488" cy="612346"/>
      </dsp:txXfrm>
    </dsp:sp>
    <dsp:sp modelId="{31724E26-FE71-4B96-A26C-49D87C77B54A}">
      <dsp:nvSpPr>
        <dsp:cNvPr id="0" name=""/>
        <dsp:cNvSpPr/>
      </dsp:nvSpPr>
      <dsp:spPr>
        <a:xfrm>
          <a:off x="0" y="307542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Ventajas de usar FLOSS</a:t>
          </a:r>
        </a:p>
      </dsp:txBody>
      <dsp:txXfrm>
        <a:off x="33127" y="3108548"/>
        <a:ext cx="5481488" cy="612346"/>
      </dsp:txXfrm>
    </dsp:sp>
    <dsp:sp modelId="{2394E926-E2B9-43DD-9A9A-A1DE81F4C0B3}">
      <dsp:nvSpPr>
        <dsp:cNvPr id="0" name=""/>
        <dsp:cNvSpPr/>
      </dsp:nvSpPr>
      <dsp:spPr>
        <a:xfrm>
          <a:off x="0" y="383754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Investigación</a:t>
          </a:r>
        </a:p>
      </dsp:txBody>
      <dsp:txXfrm>
        <a:off x="33127" y="3870668"/>
        <a:ext cx="5481488" cy="612346"/>
      </dsp:txXfrm>
    </dsp:sp>
    <dsp:sp modelId="{FB74E453-81A7-4AB3-AD24-21672753F876}">
      <dsp:nvSpPr>
        <dsp:cNvPr id="0" name=""/>
        <dsp:cNvSpPr/>
      </dsp:nvSpPr>
      <dsp:spPr>
        <a:xfrm>
          <a:off x="0" y="459966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Resumen</a:t>
          </a:r>
        </a:p>
      </dsp:txBody>
      <dsp:txXfrm>
        <a:off x="33127" y="4632788"/>
        <a:ext cx="5481488" cy="6123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11E93-2A26-4718-AA8E-415DDF0F4D77}">
      <dsp:nvSpPr>
        <dsp:cNvPr id="0" name=""/>
        <dsp:cNvSpPr/>
      </dsp:nvSpPr>
      <dsp:spPr>
        <a:xfrm>
          <a:off x="0" y="0"/>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Conceptos básicos</a:t>
          </a:r>
        </a:p>
      </dsp:txBody>
      <dsp:txXfrm>
        <a:off x="33127" y="33127"/>
        <a:ext cx="5481488" cy="612346"/>
      </dsp:txXfrm>
    </dsp:sp>
    <dsp:sp modelId="{E7505F16-54A9-40B9-AE18-AEFE5D14B838}">
      <dsp:nvSpPr>
        <dsp:cNvPr id="0" name=""/>
        <dsp:cNvSpPr/>
      </dsp:nvSpPr>
      <dsp:spPr>
        <a:xfrm>
          <a:off x="0" y="78906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Breve historia</a:t>
          </a:r>
        </a:p>
      </dsp:txBody>
      <dsp:txXfrm>
        <a:off x="33127" y="822188"/>
        <a:ext cx="5481488" cy="612346"/>
      </dsp:txXfrm>
    </dsp:sp>
    <dsp:sp modelId="{E52C252D-C66E-46A4-9DC6-6B297BF626CB}">
      <dsp:nvSpPr>
        <dsp:cNvPr id="0" name=""/>
        <dsp:cNvSpPr/>
      </dsp:nvSpPr>
      <dsp:spPr>
        <a:xfrm>
          <a:off x="0" y="155118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Modelos de gobernanza</a:t>
          </a:r>
        </a:p>
      </dsp:txBody>
      <dsp:txXfrm>
        <a:off x="33127" y="1584308"/>
        <a:ext cx="5481488" cy="612346"/>
      </dsp:txXfrm>
    </dsp:sp>
    <dsp:sp modelId="{51AD0222-1D6C-48F9-AF29-8771CA8096BB}">
      <dsp:nvSpPr>
        <dsp:cNvPr id="0" name=""/>
        <dsp:cNvSpPr/>
      </dsp:nvSpPr>
      <dsp:spPr>
        <a:xfrm>
          <a:off x="0" y="231330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Licencias</a:t>
          </a:r>
        </a:p>
      </dsp:txBody>
      <dsp:txXfrm>
        <a:off x="33127" y="2346428"/>
        <a:ext cx="5481488" cy="612346"/>
      </dsp:txXfrm>
    </dsp:sp>
    <dsp:sp modelId="{31724E26-FE71-4B96-A26C-49D87C77B54A}">
      <dsp:nvSpPr>
        <dsp:cNvPr id="0" name=""/>
        <dsp:cNvSpPr/>
      </dsp:nvSpPr>
      <dsp:spPr>
        <a:xfrm>
          <a:off x="0" y="307542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Ventajas de usar FLOSS</a:t>
          </a:r>
        </a:p>
      </dsp:txBody>
      <dsp:txXfrm>
        <a:off x="33127" y="3108548"/>
        <a:ext cx="5481488" cy="612346"/>
      </dsp:txXfrm>
    </dsp:sp>
    <dsp:sp modelId="{2394E926-E2B9-43DD-9A9A-A1DE81F4C0B3}">
      <dsp:nvSpPr>
        <dsp:cNvPr id="0" name=""/>
        <dsp:cNvSpPr/>
      </dsp:nvSpPr>
      <dsp:spPr>
        <a:xfrm>
          <a:off x="0" y="383754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Investigación</a:t>
          </a:r>
        </a:p>
      </dsp:txBody>
      <dsp:txXfrm>
        <a:off x="33127" y="3870668"/>
        <a:ext cx="5481488" cy="612346"/>
      </dsp:txXfrm>
    </dsp:sp>
    <dsp:sp modelId="{FB74E453-81A7-4AB3-AD24-21672753F876}">
      <dsp:nvSpPr>
        <dsp:cNvPr id="0" name=""/>
        <dsp:cNvSpPr/>
      </dsp:nvSpPr>
      <dsp:spPr>
        <a:xfrm>
          <a:off x="0" y="459966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Resumen</a:t>
          </a:r>
        </a:p>
      </dsp:txBody>
      <dsp:txXfrm>
        <a:off x="33127" y="4632788"/>
        <a:ext cx="5481488" cy="6123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11E93-2A26-4718-AA8E-415DDF0F4D77}">
      <dsp:nvSpPr>
        <dsp:cNvPr id="0" name=""/>
        <dsp:cNvSpPr/>
      </dsp:nvSpPr>
      <dsp:spPr>
        <a:xfrm>
          <a:off x="0" y="0"/>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Conceptos básicos</a:t>
          </a:r>
        </a:p>
      </dsp:txBody>
      <dsp:txXfrm>
        <a:off x="33127" y="33127"/>
        <a:ext cx="5481488" cy="612346"/>
      </dsp:txXfrm>
    </dsp:sp>
    <dsp:sp modelId="{E7505F16-54A9-40B9-AE18-AEFE5D14B838}">
      <dsp:nvSpPr>
        <dsp:cNvPr id="0" name=""/>
        <dsp:cNvSpPr/>
      </dsp:nvSpPr>
      <dsp:spPr>
        <a:xfrm>
          <a:off x="0" y="78906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Breve historia</a:t>
          </a:r>
        </a:p>
      </dsp:txBody>
      <dsp:txXfrm>
        <a:off x="33127" y="822188"/>
        <a:ext cx="5481488" cy="612346"/>
      </dsp:txXfrm>
    </dsp:sp>
    <dsp:sp modelId="{E52C252D-C66E-46A4-9DC6-6B297BF626CB}">
      <dsp:nvSpPr>
        <dsp:cNvPr id="0" name=""/>
        <dsp:cNvSpPr/>
      </dsp:nvSpPr>
      <dsp:spPr>
        <a:xfrm>
          <a:off x="0" y="155118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Modelos de gobernanza</a:t>
          </a:r>
        </a:p>
      </dsp:txBody>
      <dsp:txXfrm>
        <a:off x="33127" y="1584308"/>
        <a:ext cx="5481488" cy="612346"/>
      </dsp:txXfrm>
    </dsp:sp>
    <dsp:sp modelId="{51AD0222-1D6C-48F9-AF29-8771CA8096BB}">
      <dsp:nvSpPr>
        <dsp:cNvPr id="0" name=""/>
        <dsp:cNvSpPr/>
      </dsp:nvSpPr>
      <dsp:spPr>
        <a:xfrm>
          <a:off x="0" y="231330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Licencias</a:t>
          </a:r>
        </a:p>
      </dsp:txBody>
      <dsp:txXfrm>
        <a:off x="33127" y="2346428"/>
        <a:ext cx="5481488" cy="612346"/>
      </dsp:txXfrm>
    </dsp:sp>
    <dsp:sp modelId="{31724E26-FE71-4B96-A26C-49D87C77B54A}">
      <dsp:nvSpPr>
        <dsp:cNvPr id="0" name=""/>
        <dsp:cNvSpPr/>
      </dsp:nvSpPr>
      <dsp:spPr>
        <a:xfrm>
          <a:off x="0" y="307542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Ventajas de usar FLOSS</a:t>
          </a:r>
        </a:p>
      </dsp:txBody>
      <dsp:txXfrm>
        <a:off x="33127" y="3108548"/>
        <a:ext cx="5481488" cy="612346"/>
      </dsp:txXfrm>
    </dsp:sp>
    <dsp:sp modelId="{2394E926-E2B9-43DD-9A9A-A1DE81F4C0B3}">
      <dsp:nvSpPr>
        <dsp:cNvPr id="0" name=""/>
        <dsp:cNvSpPr/>
      </dsp:nvSpPr>
      <dsp:spPr>
        <a:xfrm>
          <a:off x="0" y="383754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Investigación</a:t>
          </a:r>
        </a:p>
      </dsp:txBody>
      <dsp:txXfrm>
        <a:off x="33127" y="3870668"/>
        <a:ext cx="5481488" cy="612346"/>
      </dsp:txXfrm>
    </dsp:sp>
    <dsp:sp modelId="{FB74E453-81A7-4AB3-AD24-21672753F876}">
      <dsp:nvSpPr>
        <dsp:cNvPr id="0" name=""/>
        <dsp:cNvSpPr/>
      </dsp:nvSpPr>
      <dsp:spPr>
        <a:xfrm>
          <a:off x="0" y="459966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Resumen</a:t>
          </a:r>
        </a:p>
      </dsp:txBody>
      <dsp:txXfrm>
        <a:off x="33127" y="4632788"/>
        <a:ext cx="5481488" cy="6123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11E93-2A26-4718-AA8E-415DDF0F4D77}">
      <dsp:nvSpPr>
        <dsp:cNvPr id="0" name=""/>
        <dsp:cNvSpPr/>
      </dsp:nvSpPr>
      <dsp:spPr>
        <a:xfrm>
          <a:off x="0" y="0"/>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Conceptos básicos</a:t>
          </a:r>
        </a:p>
      </dsp:txBody>
      <dsp:txXfrm>
        <a:off x="33127" y="33127"/>
        <a:ext cx="5481488" cy="612346"/>
      </dsp:txXfrm>
    </dsp:sp>
    <dsp:sp modelId="{E7505F16-54A9-40B9-AE18-AEFE5D14B838}">
      <dsp:nvSpPr>
        <dsp:cNvPr id="0" name=""/>
        <dsp:cNvSpPr/>
      </dsp:nvSpPr>
      <dsp:spPr>
        <a:xfrm>
          <a:off x="0" y="78906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Breve historia</a:t>
          </a:r>
        </a:p>
      </dsp:txBody>
      <dsp:txXfrm>
        <a:off x="33127" y="822188"/>
        <a:ext cx="5481488" cy="612346"/>
      </dsp:txXfrm>
    </dsp:sp>
    <dsp:sp modelId="{E52C252D-C66E-46A4-9DC6-6B297BF626CB}">
      <dsp:nvSpPr>
        <dsp:cNvPr id="0" name=""/>
        <dsp:cNvSpPr/>
      </dsp:nvSpPr>
      <dsp:spPr>
        <a:xfrm>
          <a:off x="0" y="155118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Modelos de gobernanza</a:t>
          </a:r>
        </a:p>
      </dsp:txBody>
      <dsp:txXfrm>
        <a:off x="33127" y="1584308"/>
        <a:ext cx="5481488" cy="612346"/>
      </dsp:txXfrm>
    </dsp:sp>
    <dsp:sp modelId="{51AD0222-1D6C-48F9-AF29-8771CA8096BB}">
      <dsp:nvSpPr>
        <dsp:cNvPr id="0" name=""/>
        <dsp:cNvSpPr/>
      </dsp:nvSpPr>
      <dsp:spPr>
        <a:xfrm>
          <a:off x="0" y="231330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Licencias</a:t>
          </a:r>
        </a:p>
      </dsp:txBody>
      <dsp:txXfrm>
        <a:off x="33127" y="2346428"/>
        <a:ext cx="5481488" cy="612346"/>
      </dsp:txXfrm>
    </dsp:sp>
    <dsp:sp modelId="{31724E26-FE71-4B96-A26C-49D87C77B54A}">
      <dsp:nvSpPr>
        <dsp:cNvPr id="0" name=""/>
        <dsp:cNvSpPr/>
      </dsp:nvSpPr>
      <dsp:spPr>
        <a:xfrm>
          <a:off x="0" y="307542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Ventajas de usar FLOSS</a:t>
          </a:r>
        </a:p>
      </dsp:txBody>
      <dsp:txXfrm>
        <a:off x="33127" y="3108548"/>
        <a:ext cx="5481488" cy="612346"/>
      </dsp:txXfrm>
    </dsp:sp>
    <dsp:sp modelId="{2394E926-E2B9-43DD-9A9A-A1DE81F4C0B3}">
      <dsp:nvSpPr>
        <dsp:cNvPr id="0" name=""/>
        <dsp:cNvSpPr/>
      </dsp:nvSpPr>
      <dsp:spPr>
        <a:xfrm>
          <a:off x="0" y="383754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Investigación</a:t>
          </a:r>
        </a:p>
      </dsp:txBody>
      <dsp:txXfrm>
        <a:off x="33127" y="3870668"/>
        <a:ext cx="5481488" cy="612346"/>
      </dsp:txXfrm>
    </dsp:sp>
    <dsp:sp modelId="{FB74E453-81A7-4AB3-AD24-21672753F876}">
      <dsp:nvSpPr>
        <dsp:cNvPr id="0" name=""/>
        <dsp:cNvSpPr/>
      </dsp:nvSpPr>
      <dsp:spPr>
        <a:xfrm>
          <a:off x="0" y="4599661"/>
          <a:ext cx="5547742"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Resumen</a:t>
          </a:r>
        </a:p>
      </dsp:txBody>
      <dsp:txXfrm>
        <a:off x="33127" y="4632788"/>
        <a:ext cx="5481488" cy="6123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89073B84-6E86-4F11-8449-6DAF4A55791D}" type="datetimeFigureOut">
              <a:rPr lang="es-ES"/>
              <a:pPr>
                <a:defRPr/>
              </a:pPr>
              <a:t>13/11/2023</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es-ES"/>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E86C241B-6012-47DA-85BB-6D0B0EBA2C65}" type="slidenum">
              <a:rPr lang="es-ES"/>
              <a:pPr>
                <a:defRPr/>
              </a:pPr>
              <a:t>‹Nº›</a:t>
            </a:fld>
            <a:endParaRPr 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es-ES"/>
          </a:p>
        </p:txBody>
      </p:sp>
      <p:sp>
        <p:nvSpPr>
          <p:cNvPr id="3" name="2 Marcador de fecha"/>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5FC9D784-EA0A-4C2C-9986-2A7E391EE00F}" type="datetimeFigureOut">
              <a:rPr lang="es-ES"/>
              <a:pPr>
                <a:defRPr/>
              </a:pPr>
              <a:t>13/11/2023</a:t>
            </a:fld>
            <a:endParaRPr lang="es-ES"/>
          </a:p>
        </p:txBody>
      </p:sp>
      <p:sp>
        <p:nvSpPr>
          <p:cNvPr id="4" name="3 Marcador de imagen de diapositiva"/>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pPr lvl="0"/>
            <a:endParaRPr lang="es-ES" noProof="0"/>
          </a:p>
        </p:txBody>
      </p:sp>
      <p:sp>
        <p:nvSpPr>
          <p:cNvPr id="5" name="4 Marcador de notas"/>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62332EF8-141B-4CAD-9746-6AD7D922F9A7}"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00E21A-2414-41C8-AA8E-F49E1435F8EC}" type="slidenum">
              <a:rPr lang="en-US"/>
              <a:pPr>
                <a:defRPr/>
              </a:pPr>
              <a:t>1</a:t>
            </a:fld>
            <a:endParaRPr lang="en-US" dirty="0"/>
          </a:p>
        </p:txBody>
      </p:sp>
      <p:sp>
        <p:nvSpPr>
          <p:cNvPr id="69635" name="Rectangle 2"/>
          <p:cNvSpPr>
            <a:spLocks noGrp="1" noRot="1" noChangeAspect="1" noChangeArrowheads="1" noTextEdit="1"/>
          </p:cNvSpPr>
          <p:nvPr>
            <p:ph type="sldImg"/>
          </p:nvPr>
        </p:nvSpPr>
        <p:spPr bwMode="auto">
          <a:xfrm>
            <a:off x="139700" y="768350"/>
            <a:ext cx="6819900" cy="3836988"/>
          </a:xfrm>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 La razón de que estén numeradas como 0, 1, 2 y 3 es histórica. En 1990 eran tres libertades, numeradas como 1, 2 y 3. Luego nos dimos cuenta de que la libertad de ejecutar el programa debía mencionarse de forma explícita. Era claramente más básica que las otras tres, de modo que debería precederlas. En lugar de renumerar las otras, la designamos como libertad 0.</a:t>
            </a:r>
          </a:p>
        </p:txBody>
      </p:sp>
      <p:sp>
        <p:nvSpPr>
          <p:cNvPr id="4" name="Marcador de número de diapositiva 3"/>
          <p:cNvSpPr>
            <a:spLocks noGrp="1"/>
          </p:cNvSpPr>
          <p:nvPr>
            <p:ph type="sldNum" sz="quarter" idx="5"/>
          </p:nvPr>
        </p:nvSpPr>
        <p:spPr/>
        <p:txBody>
          <a:bodyPr/>
          <a:lstStyle/>
          <a:p>
            <a:pPr>
              <a:defRPr/>
            </a:pPr>
            <a:fld id="{62332EF8-141B-4CAD-9746-6AD7D922F9A7}" type="slidenum">
              <a:rPr lang="es-ES" smtClean="0"/>
              <a:pPr>
                <a:defRPr/>
              </a:pPr>
              <a:t>8</a:t>
            </a:fld>
            <a:endParaRPr lang="es-ES"/>
          </a:p>
        </p:txBody>
      </p:sp>
    </p:spTree>
    <p:extLst>
      <p:ext uri="{BB962C8B-B14F-4D97-AF65-F5344CB8AC3E}">
        <p14:creationId xmlns:p14="http://schemas.microsoft.com/office/powerpoint/2010/main" val="157464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Al final, quién decide si es o no es FLOSS y qué se puede o no hacer?</a:t>
            </a:r>
          </a:p>
          <a:p>
            <a:endParaRPr lang="es-ES" dirty="0"/>
          </a:p>
          <a:p>
            <a:r>
              <a:rPr lang="es-ES" dirty="0"/>
              <a:t>ES UN TEMA DE NORMAS Y LEYES</a:t>
            </a:r>
          </a:p>
        </p:txBody>
      </p:sp>
      <p:sp>
        <p:nvSpPr>
          <p:cNvPr id="4" name="Marcador de número de diapositiva 3"/>
          <p:cNvSpPr>
            <a:spLocks noGrp="1"/>
          </p:cNvSpPr>
          <p:nvPr>
            <p:ph type="sldNum" sz="quarter" idx="5"/>
          </p:nvPr>
        </p:nvSpPr>
        <p:spPr/>
        <p:txBody>
          <a:bodyPr/>
          <a:lstStyle/>
          <a:p>
            <a:pPr>
              <a:defRPr/>
            </a:pPr>
            <a:fld id="{62332EF8-141B-4CAD-9746-6AD7D922F9A7}" type="slidenum">
              <a:rPr lang="es-ES" smtClean="0"/>
              <a:pPr>
                <a:defRPr/>
              </a:pPr>
              <a:t>11</a:t>
            </a:fld>
            <a:endParaRPr lang="es-ES"/>
          </a:p>
        </p:txBody>
      </p:sp>
    </p:spTree>
    <p:extLst>
      <p:ext uri="{BB962C8B-B14F-4D97-AF65-F5344CB8AC3E}">
        <p14:creationId xmlns:p14="http://schemas.microsoft.com/office/powerpoint/2010/main" val="296460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Knuth se pidió un año sabático para escribir Tex y tardó más de 8 años…</a:t>
            </a:r>
          </a:p>
          <a:p>
            <a:endParaRPr lang="es-ES" dirty="0"/>
          </a:p>
          <a:p>
            <a:r>
              <a:rPr lang="es-ES" dirty="0"/>
              <a:t>Logo de Emacs el de la izquierda</a:t>
            </a:r>
          </a:p>
          <a:p>
            <a:endParaRPr lang="es-ES" dirty="0"/>
          </a:p>
          <a:p>
            <a:endParaRPr lang="es-ES" dirty="0"/>
          </a:p>
          <a:p>
            <a:endParaRPr lang="es-ES" dirty="0"/>
          </a:p>
        </p:txBody>
      </p:sp>
      <p:sp>
        <p:nvSpPr>
          <p:cNvPr id="4" name="Marcador de número de diapositiva 3"/>
          <p:cNvSpPr>
            <a:spLocks noGrp="1"/>
          </p:cNvSpPr>
          <p:nvPr>
            <p:ph type="sldNum" sz="quarter" idx="5"/>
          </p:nvPr>
        </p:nvSpPr>
        <p:spPr/>
        <p:txBody>
          <a:bodyPr/>
          <a:lstStyle/>
          <a:p>
            <a:pPr>
              <a:defRPr/>
            </a:pPr>
            <a:fld id="{62332EF8-141B-4CAD-9746-6AD7D922F9A7}" type="slidenum">
              <a:rPr lang="es-ES" smtClean="0"/>
              <a:pPr>
                <a:defRPr/>
              </a:pPr>
              <a:t>16</a:t>
            </a:fld>
            <a:endParaRPr lang="es-ES"/>
          </a:p>
        </p:txBody>
      </p:sp>
    </p:spTree>
    <p:extLst>
      <p:ext uri="{BB962C8B-B14F-4D97-AF65-F5344CB8AC3E}">
        <p14:creationId xmlns:p14="http://schemas.microsoft.com/office/powerpoint/2010/main" val="1128208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Knuth se pidió un año sabático para escribir Tex y tardó más de 8 años…</a:t>
            </a:r>
          </a:p>
          <a:p>
            <a:endParaRPr lang="es-ES" dirty="0"/>
          </a:p>
        </p:txBody>
      </p:sp>
      <p:sp>
        <p:nvSpPr>
          <p:cNvPr id="4" name="Marcador de número de diapositiva 3"/>
          <p:cNvSpPr>
            <a:spLocks noGrp="1"/>
          </p:cNvSpPr>
          <p:nvPr>
            <p:ph type="sldNum" sz="quarter" idx="5"/>
          </p:nvPr>
        </p:nvSpPr>
        <p:spPr/>
        <p:txBody>
          <a:bodyPr/>
          <a:lstStyle/>
          <a:p>
            <a:pPr>
              <a:defRPr/>
            </a:pPr>
            <a:fld id="{62332EF8-141B-4CAD-9746-6AD7D922F9A7}" type="slidenum">
              <a:rPr lang="es-ES" smtClean="0"/>
              <a:pPr>
                <a:defRPr/>
              </a:pPr>
              <a:t>17</a:t>
            </a:fld>
            <a:endParaRPr lang="es-ES"/>
          </a:p>
        </p:txBody>
      </p:sp>
    </p:spTree>
    <p:extLst>
      <p:ext uri="{BB962C8B-B14F-4D97-AF65-F5344CB8AC3E}">
        <p14:creationId xmlns:p14="http://schemas.microsoft.com/office/powerpoint/2010/main" val="221762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Knuth se pidió un año sabático para escribir Tex y tardó más de 8 años…</a:t>
            </a:r>
          </a:p>
          <a:p>
            <a:endParaRPr lang="es-ES" dirty="0"/>
          </a:p>
        </p:txBody>
      </p:sp>
      <p:sp>
        <p:nvSpPr>
          <p:cNvPr id="4" name="Marcador de número de diapositiva 3"/>
          <p:cNvSpPr>
            <a:spLocks noGrp="1"/>
          </p:cNvSpPr>
          <p:nvPr>
            <p:ph type="sldNum" sz="quarter" idx="5"/>
          </p:nvPr>
        </p:nvSpPr>
        <p:spPr/>
        <p:txBody>
          <a:bodyPr/>
          <a:lstStyle/>
          <a:p>
            <a:pPr>
              <a:defRPr/>
            </a:pPr>
            <a:fld id="{62332EF8-141B-4CAD-9746-6AD7D922F9A7}" type="slidenum">
              <a:rPr lang="es-ES" smtClean="0"/>
              <a:pPr>
                <a:defRPr/>
              </a:pPr>
              <a:t>19</a:t>
            </a:fld>
            <a:endParaRPr lang="es-ES"/>
          </a:p>
        </p:txBody>
      </p:sp>
    </p:spTree>
    <p:extLst>
      <p:ext uri="{BB962C8B-B14F-4D97-AF65-F5344CB8AC3E}">
        <p14:creationId xmlns:p14="http://schemas.microsoft.com/office/powerpoint/2010/main" val="52983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Knuth se pidió un año sabático para escribir Tex y tardó más de 8 años…</a:t>
            </a:r>
          </a:p>
          <a:p>
            <a:endParaRPr lang="es-ES" dirty="0"/>
          </a:p>
        </p:txBody>
      </p:sp>
      <p:sp>
        <p:nvSpPr>
          <p:cNvPr id="4" name="Marcador de número de diapositiva 3"/>
          <p:cNvSpPr>
            <a:spLocks noGrp="1"/>
          </p:cNvSpPr>
          <p:nvPr>
            <p:ph type="sldNum" sz="quarter" idx="5"/>
          </p:nvPr>
        </p:nvSpPr>
        <p:spPr/>
        <p:txBody>
          <a:bodyPr/>
          <a:lstStyle/>
          <a:p>
            <a:pPr>
              <a:defRPr/>
            </a:pPr>
            <a:fld id="{62332EF8-141B-4CAD-9746-6AD7D922F9A7}" type="slidenum">
              <a:rPr lang="es-ES" smtClean="0"/>
              <a:pPr>
                <a:defRPr/>
              </a:pPr>
              <a:t>20</a:t>
            </a:fld>
            <a:endParaRPr lang="es-ES"/>
          </a:p>
        </p:txBody>
      </p:sp>
    </p:spTree>
    <p:extLst>
      <p:ext uri="{BB962C8B-B14F-4D97-AF65-F5344CB8AC3E}">
        <p14:creationId xmlns:p14="http://schemas.microsoft.com/office/powerpoint/2010/main" val="200939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62332EF8-141B-4CAD-9746-6AD7D922F9A7}" type="slidenum">
              <a:rPr lang="es-ES" smtClean="0"/>
              <a:pPr>
                <a:defRPr/>
              </a:pPr>
              <a:t>25</a:t>
            </a:fld>
            <a:endParaRPr lang="es-ES"/>
          </a:p>
        </p:txBody>
      </p:sp>
    </p:spTree>
    <p:extLst>
      <p:ext uri="{BB962C8B-B14F-4D97-AF65-F5344CB8AC3E}">
        <p14:creationId xmlns:p14="http://schemas.microsoft.com/office/powerpoint/2010/main" val="426804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sp>
        <p:nvSpPr>
          <p:cNvPr id="2" name="AutoShape 29" descr="http://ftp.us.es/ftp/pub/Logos/marca-dos-tintas_300.gif"/>
          <p:cNvSpPr>
            <a:spLocks noChangeAspect="1" noChangeArrowheads="1"/>
          </p:cNvSpPr>
          <p:nvPr/>
        </p:nvSpPr>
        <p:spPr bwMode="auto">
          <a:xfrm>
            <a:off x="5545667" y="5645150"/>
            <a:ext cx="406400" cy="304800"/>
          </a:xfrm>
          <a:prstGeom prst="rect">
            <a:avLst/>
          </a:prstGeom>
          <a:noFill/>
        </p:spPr>
        <p:txBody>
          <a:bodyPr/>
          <a:lstStyle/>
          <a:p>
            <a:pPr fontAlgn="auto">
              <a:spcBef>
                <a:spcPts val="0"/>
              </a:spcBef>
              <a:spcAft>
                <a:spcPts val="0"/>
              </a:spcAft>
              <a:defRPr/>
            </a:pPr>
            <a:endParaRPr lang="es-ES">
              <a:latin typeface="+mn-lt"/>
              <a:cs typeface="+mn-cs"/>
            </a:endParaRPr>
          </a:p>
        </p:txBody>
      </p:sp>
      <p:sp>
        <p:nvSpPr>
          <p:cNvPr id="3" name="AutoShape 29" descr="http://ftp.us.es/ftp/pub/Logos/marca-dos-tintas_300.gif"/>
          <p:cNvSpPr>
            <a:spLocks noChangeAspect="1" noChangeArrowheads="1"/>
          </p:cNvSpPr>
          <p:nvPr userDrawn="1"/>
        </p:nvSpPr>
        <p:spPr bwMode="auto">
          <a:xfrm>
            <a:off x="5545667" y="5645150"/>
            <a:ext cx="406400" cy="304800"/>
          </a:xfrm>
          <a:prstGeom prst="rect">
            <a:avLst/>
          </a:prstGeom>
          <a:noFill/>
        </p:spPr>
        <p:txBody>
          <a:bodyPr/>
          <a:lstStyle/>
          <a:p>
            <a:pPr fontAlgn="auto">
              <a:spcBef>
                <a:spcPts val="0"/>
              </a:spcBef>
              <a:spcAft>
                <a:spcPts val="0"/>
              </a:spcAft>
              <a:defRPr/>
            </a:pPr>
            <a:endParaRPr lang="es-ES">
              <a:latin typeface="+mn-lt"/>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76211" y="274638"/>
            <a:ext cx="11430080" cy="439718"/>
          </a:xfrm>
          <a:prstGeom prst="rect">
            <a:avLst/>
          </a:prstGeom>
          <a:noFill/>
          <a:ln>
            <a:noFill/>
          </a:ln>
        </p:spPr>
        <p:txBody>
          <a:bodyPr>
            <a:noAutofit/>
          </a:bodyPr>
          <a:lstStyle>
            <a:lvl1pPr algn="ctr">
              <a:defRPr sz="2600" b="1" i="0" spc="-80" baseline="0">
                <a:solidFill>
                  <a:srgbClr val="7C8386"/>
                </a:solidFill>
                <a:latin typeface="Arial Narrow" pitchFamily="34" charset="0"/>
                <a:cs typeface="Times New Roman" pitchFamily="18" charset="0"/>
              </a:defRPr>
            </a:lvl1pPr>
          </a:lstStyle>
          <a:p>
            <a:r>
              <a:rPr lang="en-GB" noProof="0" dirty="0"/>
              <a:t>Haga clic para modificar el estilo de título del patrón</a:t>
            </a:r>
          </a:p>
        </p:txBody>
      </p:sp>
      <p:sp>
        <p:nvSpPr>
          <p:cNvPr id="3" name="2 Marcador de contenido"/>
          <p:cNvSpPr>
            <a:spLocks noGrp="1"/>
          </p:cNvSpPr>
          <p:nvPr>
            <p:ph idx="1"/>
          </p:nvPr>
        </p:nvSpPr>
        <p:spPr>
          <a:xfrm>
            <a:off x="476211" y="928670"/>
            <a:ext cx="11106189" cy="5429288"/>
          </a:xfrm>
          <a:prstGeom prst="rect">
            <a:avLst/>
          </a:prstGeom>
          <a:noFill/>
        </p:spPr>
        <p:txBody>
          <a:bodyPr/>
          <a:lstStyle>
            <a:lvl1pPr>
              <a:buClr>
                <a:srgbClr val="A8003B"/>
              </a:buClr>
              <a:buFont typeface="Arial" pitchFamily="34" charset="0"/>
              <a:buChar char="•"/>
              <a:defRPr baseline="0">
                <a:solidFill>
                  <a:srgbClr val="7F7F7F"/>
                </a:solidFill>
                <a:latin typeface="Arial Narrow" pitchFamily="34" charset="0"/>
                <a:cs typeface="Arial" pitchFamily="34" charset="0"/>
              </a:defRPr>
            </a:lvl1pPr>
            <a:lvl2pPr>
              <a:buClr>
                <a:srgbClr val="A8003B"/>
              </a:buClr>
              <a:buFont typeface="Arial" pitchFamily="34" charset="0"/>
              <a:buChar char="•"/>
              <a:defRPr baseline="0">
                <a:solidFill>
                  <a:srgbClr val="7F7F7F"/>
                </a:solidFill>
                <a:latin typeface="Arial Narrow" pitchFamily="34" charset="0"/>
                <a:cs typeface="Arial" pitchFamily="34" charset="0"/>
              </a:defRPr>
            </a:lvl2pPr>
            <a:lvl3pPr>
              <a:buClr>
                <a:srgbClr val="A8003B"/>
              </a:buClr>
              <a:defRPr baseline="0">
                <a:solidFill>
                  <a:srgbClr val="7F7F7F"/>
                </a:solidFill>
                <a:latin typeface="Arial Narrow" pitchFamily="34" charset="0"/>
                <a:cs typeface="Arial" pitchFamily="34" charset="0"/>
              </a:defRPr>
            </a:lvl3pPr>
            <a:lvl4pPr>
              <a:buClr>
                <a:srgbClr val="A8003B"/>
              </a:buClr>
              <a:buFont typeface="Arial" pitchFamily="34" charset="0"/>
              <a:buChar char="•"/>
              <a:defRPr baseline="0">
                <a:solidFill>
                  <a:srgbClr val="7F7F7F"/>
                </a:solidFill>
                <a:latin typeface="Arial Narrow" pitchFamily="34" charset="0"/>
                <a:cs typeface="Arial" pitchFamily="34" charset="0"/>
              </a:defRPr>
            </a:lvl4pPr>
            <a:lvl5pPr>
              <a:buClr>
                <a:srgbClr val="A8003B"/>
              </a:buClr>
              <a:buFont typeface="Arial" pitchFamily="34" charset="0"/>
              <a:buChar char="•"/>
              <a:defRPr baseline="0">
                <a:solidFill>
                  <a:srgbClr val="7F7F7F"/>
                </a:solidFill>
                <a:latin typeface="Arial Narrow" pitchFamily="34" charset="0"/>
                <a:cs typeface="Arial" pitchFamily="34" charset="0"/>
              </a:defRPr>
            </a:lvl5pPr>
          </a:lstStyle>
          <a:p>
            <a:pPr lvl="0"/>
            <a:r>
              <a:rPr lang="en-GB" noProof="0" dirty="0"/>
              <a:t>Haga clic para modificar el estilo de texto del patrón</a:t>
            </a:r>
          </a:p>
          <a:p>
            <a:pPr lvl="1"/>
            <a:r>
              <a:rPr lang="en-GB" noProof="0" dirty="0"/>
              <a:t>Segundo nivel</a:t>
            </a:r>
          </a:p>
          <a:p>
            <a:pPr lvl="2"/>
            <a:r>
              <a:rPr lang="en-GB" noProof="0" dirty="0"/>
              <a:t>Tercer nivel</a:t>
            </a:r>
          </a:p>
          <a:p>
            <a:pPr lvl="3"/>
            <a:r>
              <a:rPr lang="en-GB" noProof="0" dirty="0"/>
              <a:t>Cuarto nivel</a:t>
            </a:r>
          </a:p>
          <a:p>
            <a:pPr lvl="4"/>
            <a:r>
              <a:rPr lang="en-GB" noProof="0" dirty="0"/>
              <a:t>Quinto nivel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1 Título"/>
          <p:cNvSpPr>
            <a:spLocks noGrp="1"/>
          </p:cNvSpPr>
          <p:nvPr>
            <p:ph type="title"/>
          </p:nvPr>
        </p:nvSpPr>
        <p:spPr>
          <a:xfrm>
            <a:off x="476211" y="274638"/>
            <a:ext cx="11430080" cy="439718"/>
          </a:xfrm>
          <a:prstGeom prst="rect">
            <a:avLst/>
          </a:prstGeom>
          <a:noFill/>
          <a:ln>
            <a:noFill/>
          </a:ln>
        </p:spPr>
        <p:txBody>
          <a:bodyPr>
            <a:noAutofit/>
          </a:bodyPr>
          <a:lstStyle>
            <a:lvl1pPr algn="ctr">
              <a:defRPr sz="2600" b="1" i="0" spc="-80" baseline="0">
                <a:solidFill>
                  <a:srgbClr val="7C8386"/>
                </a:solidFill>
                <a:latin typeface="Arial Narrow" pitchFamily="34" charset="0"/>
                <a:cs typeface="Times New Roman" pitchFamily="18" charset="0"/>
              </a:defRPr>
            </a:lvl1pPr>
          </a:lstStyle>
          <a:p>
            <a:r>
              <a:rPr lang="en-GB" noProof="0" dirty="0"/>
              <a:t>Haga clic para modificar el estilo de título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pic>
        <p:nvPicPr>
          <p:cNvPr id="4" name="Picture 22" descr="fondo_titulo"/>
          <p:cNvPicPr>
            <a:picLocks noChangeAspect="1" noChangeArrowheads="1"/>
          </p:cNvPicPr>
          <p:nvPr userDrawn="1"/>
        </p:nvPicPr>
        <p:blipFill>
          <a:blip r:embed="rId2" cstate="print"/>
          <a:srcRect/>
          <a:stretch>
            <a:fillRect/>
          </a:stretch>
        </p:blipFill>
        <p:spPr bwMode="auto">
          <a:xfrm>
            <a:off x="-10583" y="-12700"/>
            <a:ext cx="12251268" cy="6891338"/>
          </a:xfrm>
          <a:prstGeom prst="rect">
            <a:avLst/>
          </a:prstGeom>
          <a:noFill/>
          <a:ln w="9525">
            <a:noFill/>
            <a:miter lim="800000"/>
            <a:headEnd/>
            <a:tailEnd/>
          </a:ln>
        </p:spPr>
      </p:pic>
      <p:sp>
        <p:nvSpPr>
          <p:cNvPr id="242711" name="Rectangle 23"/>
          <p:cNvSpPr>
            <a:spLocks noGrp="1" noChangeArrowheads="1"/>
          </p:cNvSpPr>
          <p:nvPr>
            <p:ph type="subTitle" idx="1"/>
          </p:nvPr>
        </p:nvSpPr>
        <p:spPr>
          <a:xfrm>
            <a:off x="3119967" y="5924551"/>
            <a:ext cx="8534400" cy="817563"/>
          </a:xfrm>
          <a:prstGeom prst="rect">
            <a:avLst/>
          </a:prstGeom>
        </p:spPr>
        <p:txBody>
          <a:bodyPr/>
          <a:lstStyle>
            <a:lvl1pPr marL="0" indent="0" algn="ctr">
              <a:buFont typeface="Symbol" pitchFamily="18" charset="2"/>
              <a:buNone/>
              <a:defRPr b="1">
                <a:solidFill>
                  <a:schemeClr val="tx2"/>
                </a:solidFill>
              </a:defRPr>
            </a:lvl1pPr>
          </a:lstStyle>
          <a:p>
            <a:r>
              <a:rPr lang="en-GB" dirty="0" err="1"/>
              <a:t>Haga</a:t>
            </a:r>
            <a:r>
              <a:rPr lang="en-GB" dirty="0"/>
              <a:t> </a:t>
            </a:r>
            <a:r>
              <a:rPr lang="en-GB" dirty="0" err="1"/>
              <a:t>clic</a:t>
            </a:r>
            <a:r>
              <a:rPr lang="en-GB" dirty="0"/>
              <a:t> </a:t>
            </a:r>
            <a:r>
              <a:rPr lang="en-GB" dirty="0" err="1"/>
              <a:t>para</a:t>
            </a:r>
            <a:r>
              <a:rPr lang="en-GB" dirty="0"/>
              <a:t> </a:t>
            </a:r>
            <a:r>
              <a:rPr lang="en-GB" dirty="0" err="1"/>
              <a:t>modificar</a:t>
            </a:r>
            <a:r>
              <a:rPr lang="en-GB" dirty="0"/>
              <a:t> el </a:t>
            </a:r>
            <a:r>
              <a:rPr lang="en-GB" dirty="0" err="1"/>
              <a:t>estilo</a:t>
            </a:r>
            <a:r>
              <a:rPr lang="en-GB" dirty="0"/>
              <a:t> de </a:t>
            </a:r>
            <a:r>
              <a:rPr lang="en-GB" dirty="0" err="1"/>
              <a:t>subtítulo</a:t>
            </a:r>
            <a:r>
              <a:rPr lang="en-GB" dirty="0"/>
              <a:t> del </a:t>
            </a:r>
            <a:r>
              <a:rPr lang="en-GB" dirty="0" err="1"/>
              <a:t>patrón</a:t>
            </a:r>
            <a:endParaRPr lang="en-GB" dirty="0"/>
          </a:p>
          <a:p>
            <a:endParaRPr lang="en-GB" dirty="0"/>
          </a:p>
        </p:txBody>
      </p:sp>
      <p:sp>
        <p:nvSpPr>
          <p:cNvPr id="242712" name="Rectangle 24"/>
          <p:cNvSpPr>
            <a:spLocks noGrp="1" noChangeArrowheads="1"/>
          </p:cNvSpPr>
          <p:nvPr>
            <p:ph type="ctrTitle"/>
          </p:nvPr>
        </p:nvSpPr>
        <p:spPr>
          <a:xfrm>
            <a:off x="814917" y="1195388"/>
            <a:ext cx="8354483" cy="1225550"/>
          </a:xfrm>
          <a:prstGeom prst="rect">
            <a:avLst/>
          </a:prstGeom>
        </p:spPr>
        <p:txBody>
          <a:bodyPr anchor="t" anchorCtr="1"/>
          <a:lstStyle>
            <a:lvl1pPr algn="ctr">
              <a:defRPr sz="3600">
                <a:solidFill>
                  <a:schemeClr val="tx2"/>
                </a:solidFill>
              </a:defRPr>
            </a:lvl1pPr>
          </a:lstStyle>
          <a:p>
            <a:r>
              <a:rPr lang="en-GB" dirty="0" err="1"/>
              <a:t>Haga</a:t>
            </a:r>
            <a:r>
              <a:rPr lang="en-GB" dirty="0"/>
              <a:t> </a:t>
            </a:r>
            <a:r>
              <a:rPr lang="en-GB" dirty="0" err="1"/>
              <a:t>clic</a:t>
            </a:r>
            <a:r>
              <a:rPr lang="en-GB" dirty="0"/>
              <a:t> </a:t>
            </a:r>
            <a:r>
              <a:rPr lang="en-GB" dirty="0" err="1"/>
              <a:t>para</a:t>
            </a:r>
            <a:r>
              <a:rPr lang="en-GB" dirty="0"/>
              <a:t> </a:t>
            </a:r>
            <a:r>
              <a:rPr lang="en-GB" dirty="0" err="1"/>
              <a:t>cambiar</a:t>
            </a:r>
            <a:r>
              <a:rPr lang="en-GB" dirty="0"/>
              <a:t> el </a:t>
            </a:r>
            <a:r>
              <a:rPr lang="en-GB" dirty="0" err="1"/>
              <a:t>estilo</a:t>
            </a:r>
            <a:r>
              <a:rPr lang="en-GB" dirty="0"/>
              <a:t> de </a:t>
            </a:r>
            <a:r>
              <a:rPr lang="en-GB" dirty="0" err="1"/>
              <a:t>título</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7918" y="152400"/>
            <a:ext cx="10384367" cy="762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a:xfrm>
            <a:off x="8680452" y="6143625"/>
            <a:ext cx="1416049" cy="2857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charset="-128"/>
                <a:cs typeface="Arial" pitchFamily="34" charset="0"/>
              </a:defRPr>
            </a:lvl1pPr>
          </a:lstStyle>
          <a:p>
            <a:pPr>
              <a:defRPr/>
            </a:pPr>
            <a:fld id="{E5A4E120-1D7F-4AE0-80CA-272214C18251}" type="datetime1">
              <a:rPr lang="es-ES"/>
              <a:pPr>
                <a:defRPr/>
              </a:pPr>
              <a:t>13/11/2023</a:t>
            </a:fld>
            <a:endParaRPr lang="es-ES"/>
          </a:p>
        </p:txBody>
      </p:sp>
      <p:sp>
        <p:nvSpPr>
          <p:cNvPr id="3" name="4 Marcador de pie de página"/>
          <p:cNvSpPr>
            <a:spLocks noGrp="1"/>
          </p:cNvSpPr>
          <p:nvPr>
            <p:ph type="ftr" sz="quarter" idx="11"/>
          </p:nvPr>
        </p:nvSpPr>
        <p:spPr>
          <a:xfrm>
            <a:off x="4165600" y="6143626"/>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0"/>
                <a:cs typeface="Arial" charset="0"/>
              </a:defRPr>
            </a:lvl1pPr>
          </a:lstStyle>
          <a:p>
            <a:pPr>
              <a:defRPr/>
            </a:pPr>
            <a:endParaRPr lang="es-ES_tradnl"/>
          </a:p>
        </p:txBody>
      </p:sp>
      <p:sp>
        <p:nvSpPr>
          <p:cNvPr id="4" name="5 Marcador de número de diapositiva"/>
          <p:cNvSpPr>
            <a:spLocks noGrp="1"/>
          </p:cNvSpPr>
          <p:nvPr>
            <p:ph type="sldNum" sz="quarter" idx="12"/>
          </p:nvPr>
        </p:nvSpPr>
        <p:spPr>
          <a:xfrm>
            <a:off x="10096501" y="6143625"/>
            <a:ext cx="1485900" cy="2857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charset="-128"/>
                <a:cs typeface="Arial" pitchFamily="34" charset="0"/>
              </a:defRPr>
            </a:lvl1pPr>
          </a:lstStyle>
          <a:p>
            <a:pPr>
              <a:defRPr/>
            </a:pPr>
            <a:fld id="{4E63ED2E-8012-4C54-8127-5642169DCC0A}"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4" name="1 Título"/>
          <p:cNvSpPr>
            <a:spLocks noGrp="1"/>
          </p:cNvSpPr>
          <p:nvPr>
            <p:ph type="title"/>
          </p:nvPr>
        </p:nvSpPr>
        <p:spPr>
          <a:xfrm>
            <a:off x="476211" y="274638"/>
            <a:ext cx="11430080" cy="439718"/>
          </a:xfrm>
          <a:prstGeom prst="rect">
            <a:avLst/>
          </a:prstGeom>
          <a:noFill/>
          <a:ln>
            <a:noFill/>
          </a:ln>
        </p:spPr>
        <p:txBody>
          <a:bodyPr>
            <a:noAutofit/>
          </a:bodyPr>
          <a:lstStyle>
            <a:lvl1pPr algn="ctr">
              <a:defRPr sz="2600" b="1" i="0" spc="-80" baseline="0">
                <a:solidFill>
                  <a:schemeClr val="tx2"/>
                </a:solidFill>
                <a:latin typeface="Arial Narrow" pitchFamily="34" charset="0"/>
                <a:cs typeface="Times New Roman" pitchFamily="18" charset="0"/>
              </a:defRPr>
            </a:lvl1pPr>
          </a:lstStyle>
          <a:p>
            <a:r>
              <a:rPr lang="en-GB" noProof="0" dirty="0"/>
              <a:t>Haga clic para modificar el estilo de título del patrón</a:t>
            </a:r>
          </a:p>
        </p:txBody>
      </p:sp>
      <p:sp>
        <p:nvSpPr>
          <p:cNvPr id="3" name="2 Marcador de contenido"/>
          <p:cNvSpPr>
            <a:spLocks noGrp="1"/>
          </p:cNvSpPr>
          <p:nvPr>
            <p:ph idx="1"/>
          </p:nvPr>
        </p:nvSpPr>
        <p:spPr>
          <a:xfrm>
            <a:off x="476211" y="928670"/>
            <a:ext cx="11106189" cy="5429288"/>
          </a:xfrm>
          <a:prstGeom prst="rect">
            <a:avLst/>
          </a:prstGeom>
          <a:noFill/>
        </p:spPr>
        <p:txBody>
          <a:bodyPr/>
          <a:lstStyle>
            <a:lvl1pPr>
              <a:buClr>
                <a:srgbClr val="A8003B"/>
              </a:buClr>
              <a:buFont typeface="Arial" pitchFamily="34" charset="0"/>
              <a:buChar char="•"/>
              <a:defRPr baseline="0">
                <a:solidFill>
                  <a:srgbClr val="7F7F7F"/>
                </a:solidFill>
                <a:latin typeface="Arial Narrow" pitchFamily="34" charset="0"/>
                <a:cs typeface="Arial" pitchFamily="34" charset="0"/>
              </a:defRPr>
            </a:lvl1pPr>
            <a:lvl2pPr>
              <a:buClr>
                <a:srgbClr val="A8003B"/>
              </a:buClr>
              <a:buFont typeface="Arial" pitchFamily="34" charset="0"/>
              <a:buChar char="•"/>
              <a:defRPr baseline="0">
                <a:solidFill>
                  <a:srgbClr val="7F7F7F"/>
                </a:solidFill>
                <a:latin typeface="Arial Narrow" pitchFamily="34" charset="0"/>
                <a:cs typeface="Arial" pitchFamily="34" charset="0"/>
              </a:defRPr>
            </a:lvl2pPr>
            <a:lvl3pPr>
              <a:buClr>
                <a:srgbClr val="A8003B"/>
              </a:buClr>
              <a:defRPr baseline="0">
                <a:solidFill>
                  <a:srgbClr val="7F7F7F"/>
                </a:solidFill>
                <a:latin typeface="Arial Narrow" pitchFamily="34" charset="0"/>
                <a:cs typeface="Arial" pitchFamily="34" charset="0"/>
              </a:defRPr>
            </a:lvl3pPr>
            <a:lvl4pPr>
              <a:buClr>
                <a:srgbClr val="A8003B"/>
              </a:buClr>
              <a:buFont typeface="Arial" pitchFamily="34" charset="0"/>
              <a:buChar char="•"/>
              <a:defRPr baseline="0">
                <a:solidFill>
                  <a:srgbClr val="7F7F7F"/>
                </a:solidFill>
                <a:latin typeface="Arial Narrow" pitchFamily="34" charset="0"/>
                <a:cs typeface="Arial" pitchFamily="34" charset="0"/>
              </a:defRPr>
            </a:lvl4pPr>
            <a:lvl5pPr>
              <a:buClr>
                <a:srgbClr val="A8003B"/>
              </a:buClr>
              <a:buFont typeface="Arial" pitchFamily="34" charset="0"/>
              <a:buChar char="•"/>
              <a:defRPr baseline="0">
                <a:solidFill>
                  <a:srgbClr val="7F7F7F"/>
                </a:solidFill>
                <a:latin typeface="Arial Narrow" pitchFamily="34" charset="0"/>
                <a:cs typeface="Arial" pitchFamily="34" charset="0"/>
              </a:defRPr>
            </a:lvl5p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194" name="Picture 3" descr="Letras-US-rojo_300x34"/>
          <p:cNvPicPr>
            <a:picLocks noChangeAspect="1" noChangeArrowheads="1"/>
          </p:cNvPicPr>
          <p:nvPr/>
        </p:nvPicPr>
        <p:blipFill>
          <a:blip r:embed="rId9" cstate="print"/>
          <a:srcRect/>
          <a:stretch>
            <a:fillRect/>
          </a:stretch>
        </p:blipFill>
        <p:spPr bwMode="auto">
          <a:xfrm>
            <a:off x="8191500" y="6534150"/>
            <a:ext cx="3937000" cy="323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 id="2147483715" r:id="rId2"/>
    <p:sldLayoutId id="2147483716" r:id="rId3"/>
    <p:sldLayoutId id="2147483718" r:id="rId4"/>
    <p:sldLayoutId id="2147483719" r:id="rId5"/>
    <p:sldLayoutId id="2147483720" r:id="rId6"/>
    <p:sldLayoutId id="2147483721" r:id="rId7"/>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pixabay.com/es/duda-mark-liso-incertidumbre-213752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svgsilh.com/es/ffc107/image/1278401.html" TargetMode="Externa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ldiario.es/tecnologia/informatica-trabajo-mujeres-dominada-hombres_1_3226381.html" TargetMode="External"/><Relationship Id="rId2" Type="http://schemas.openxmlformats.org/officeDocument/2006/relationships/hyperlink" Target="https://elpais.com/tecnologia/2019/09/11/actualidad/1568211819_635943.html"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hyperlink" Target="http://nosoloenlaces.blogspot.com/2009/02/leyes-de-risa-i.html"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opensource.org/licenses/category" TargetMode="External"/><Relationship Id="rId2" Type="http://schemas.openxmlformats.org/officeDocument/2006/relationships/hyperlink" Target="http://oss-watch.ac.uk/apps/licdiff/" TargetMode="External"/><Relationship Id="rId1" Type="http://schemas.openxmlformats.org/officeDocument/2006/relationships/slideLayout" Target="../slideLayouts/slideLayout2.xml"/><Relationship Id="rId6" Type="http://schemas.openxmlformats.org/officeDocument/2006/relationships/hyperlink" Target="https://www.gnu.org/licenses/license-list.en.html" TargetMode="External"/><Relationship Id="rId5" Type="http://schemas.openxmlformats.org/officeDocument/2006/relationships/hyperlink" Target="https://tldrlegal.com/licenses/browse" TargetMode="External"/><Relationship Id="rId4" Type="http://schemas.openxmlformats.org/officeDocument/2006/relationships/hyperlink" Target="https://choosealicense.com/" TargetMode="Externa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pixabay.com/es/duda-mark-liso-incertidumbre-2137526/" TargetMode="Externa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oi.org/10.1109/ACCESS.2020.2993248"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s://ec.europa.eu/info/sites/info/files/en_ec_open_source_strategy_2020-2023.pdf" TargetMode="Externa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hyperlink" Target="https://es.wikipedia.org/wiki/Ciencia_abierta" TargetMode="External"/><Relationship Id="rId7" Type="http://schemas.openxmlformats.org/officeDocument/2006/relationships/hyperlink" Target="https://commons.wikimedia.org/wiki/File:Open_data_large_color_(vector).svg" TargetMode="Externa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en.wikipedia.org/wiki/Free_Culture_(book)" TargetMode="Externa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hyperlink" Target="https://alorza.wordpress.com/2012/01/07/ludo-model-2d-reloaded-vers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pixabay.com/es/duda-mark-liso-incertidumbre-213752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pixabay.com/es/duda-mark-liso-incertidumbre-213752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www.it-rechtsanwalt.com/open-source-software/gplv3-digital-rights-management-systeme-drm-2707.php" TargetMode="External"/><Relationship Id="rId5" Type="http://schemas.openxmlformats.org/officeDocument/2006/relationships/image" Target="../media/image5.jpg"/><Relationship Id="rId4" Type="http://schemas.openxmlformats.org/officeDocument/2006/relationships/hyperlink" Target="https://pixabay.com/es/duda-mark-liso-incertidumbre-213752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nu.org/philosophy/free-sw.es.html#f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gnu.org/philosophy/free-sw.es.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1266" name="Rectangle 15"/>
          <p:cNvSpPr>
            <a:spLocks noGrp="1" noChangeArrowheads="1"/>
          </p:cNvSpPr>
          <p:nvPr>
            <p:ph type="ctrTitle"/>
          </p:nvPr>
        </p:nvSpPr>
        <p:spPr bwMode="auto">
          <a:xfrm>
            <a:off x="4727848" y="2420888"/>
            <a:ext cx="6265863" cy="1225550"/>
          </a:xfrm>
          <a:noFill/>
          <a:ln>
            <a:miter lim="800000"/>
            <a:headEnd/>
            <a:tailEnd/>
          </a:ln>
        </p:spPr>
        <p:txBody>
          <a:bodyPr vert="horz" wrap="square" lIns="91440" tIns="45720" rIns="91440" bIns="45720" numCol="1" anchor="t" anchorCtr="1" compatLnSpc="1">
            <a:prstTxWarp prst="textNoShape">
              <a:avLst/>
            </a:prstTxWarp>
          </a:bodyPr>
          <a:lstStyle/>
          <a:p>
            <a:r>
              <a:rPr lang="en-GB" sz="6000" b="1" dirty="0"/>
              <a:t>FLOSS</a:t>
            </a:r>
            <a:br>
              <a:rPr lang="en-GB" sz="6000" dirty="0"/>
            </a:br>
            <a:br>
              <a:rPr lang="en-GB" sz="6000" dirty="0"/>
            </a:br>
            <a:r>
              <a:rPr lang="en-GB" sz="2400" dirty="0" err="1"/>
              <a:t>Evolución</a:t>
            </a:r>
            <a:r>
              <a:rPr lang="en-GB" sz="2400" dirty="0"/>
              <a:t> y </a:t>
            </a:r>
            <a:r>
              <a:rPr lang="en-GB" sz="2400" dirty="0" err="1"/>
              <a:t>Gestión</a:t>
            </a:r>
            <a:r>
              <a:rPr lang="en-GB" sz="2400" dirty="0"/>
              <a:t> de la </a:t>
            </a:r>
            <a:r>
              <a:rPr lang="en-GB" sz="2400" dirty="0" err="1"/>
              <a:t>Configuración</a:t>
            </a:r>
            <a:endParaRPr lang="en-GB" sz="6000" dirty="0"/>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411D86-E4AC-4CD3-A984-971883E188A4}"/>
              </a:ext>
            </a:extLst>
          </p:cNvPr>
          <p:cNvSpPr>
            <a:spLocks noGrp="1"/>
          </p:cNvSpPr>
          <p:nvPr>
            <p:ph type="title"/>
          </p:nvPr>
        </p:nvSpPr>
        <p:spPr/>
        <p:txBody>
          <a:bodyPr/>
          <a:lstStyle/>
          <a:p>
            <a:endParaRPr lang="es-ES"/>
          </a:p>
        </p:txBody>
      </p:sp>
      <p:sp>
        <p:nvSpPr>
          <p:cNvPr id="4" name="Rectángulo: esquinas redondeadas 3">
            <a:extLst>
              <a:ext uri="{FF2B5EF4-FFF2-40B4-BE49-F238E27FC236}">
                <a16:creationId xmlns:a16="http://schemas.microsoft.com/office/drawing/2014/main" id="{884A1C5F-A63E-4F82-A172-0C5F4D398014}"/>
              </a:ext>
            </a:extLst>
          </p:cNvPr>
          <p:cNvSpPr/>
          <p:nvPr/>
        </p:nvSpPr>
        <p:spPr>
          <a:xfrm>
            <a:off x="1991544" y="1844824"/>
            <a:ext cx="8208912" cy="381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200" dirty="0"/>
              <a:t>¿Existe alguna otra posible restricción?</a:t>
            </a:r>
          </a:p>
        </p:txBody>
      </p:sp>
    </p:spTree>
    <p:extLst>
      <p:ext uri="{BB962C8B-B14F-4D97-AF65-F5344CB8AC3E}">
        <p14:creationId xmlns:p14="http://schemas.microsoft.com/office/powerpoint/2010/main" val="1498892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D1EE6-2D3E-4CFB-B7CE-BC6A205D3711}"/>
              </a:ext>
            </a:extLst>
          </p:cNvPr>
          <p:cNvSpPr>
            <a:spLocks noGrp="1"/>
          </p:cNvSpPr>
          <p:nvPr>
            <p:ph type="title"/>
          </p:nvPr>
        </p:nvSpPr>
        <p:spPr/>
        <p:txBody>
          <a:bodyPr/>
          <a:lstStyle/>
          <a:p>
            <a:r>
              <a:rPr lang="es-ES" dirty="0"/>
              <a:t>¿Alguna restricción?</a:t>
            </a:r>
          </a:p>
        </p:txBody>
      </p:sp>
      <p:sp>
        <p:nvSpPr>
          <p:cNvPr id="3" name="Marcador de contenido 2">
            <a:extLst>
              <a:ext uri="{FF2B5EF4-FFF2-40B4-BE49-F238E27FC236}">
                <a16:creationId xmlns:a16="http://schemas.microsoft.com/office/drawing/2014/main" id="{A4D4F55D-3AFE-42C8-A62C-18DD007FB1CF}"/>
              </a:ext>
            </a:extLst>
          </p:cNvPr>
          <p:cNvSpPr>
            <a:spLocks noGrp="1"/>
          </p:cNvSpPr>
          <p:nvPr>
            <p:ph idx="1"/>
          </p:nvPr>
        </p:nvSpPr>
        <p:spPr/>
        <p:txBody>
          <a:bodyPr/>
          <a:lstStyle/>
          <a:p>
            <a:r>
              <a:rPr lang="es-ES" dirty="0"/>
              <a:t>¡No existen restricciones!</a:t>
            </a:r>
          </a:p>
          <a:p>
            <a:r>
              <a:rPr lang="es-ES" dirty="0"/>
              <a:t>Ni tecnológicas</a:t>
            </a:r>
          </a:p>
          <a:p>
            <a:r>
              <a:rPr lang="es-ES" dirty="0"/>
              <a:t>Ni de campos concretos de actuación</a:t>
            </a:r>
          </a:p>
          <a:p>
            <a:r>
              <a:rPr lang="es-ES" dirty="0"/>
              <a:t>Ni de Hardware en el que se puede instalar</a:t>
            </a:r>
          </a:p>
        </p:txBody>
      </p:sp>
      <p:pic>
        <p:nvPicPr>
          <p:cNvPr id="5" name="Gráfico 4">
            <a:extLst>
              <a:ext uri="{FF2B5EF4-FFF2-40B4-BE49-F238E27FC236}">
                <a16:creationId xmlns:a16="http://schemas.microsoft.com/office/drawing/2014/main" id="{5CE7A77F-2E07-435D-B46D-CF5F64B6F9C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7608168" y="3459021"/>
            <a:ext cx="3597104" cy="2492896"/>
          </a:xfrm>
          <a:prstGeom prst="rect">
            <a:avLst/>
          </a:prstGeom>
        </p:spPr>
      </p:pic>
      <p:sp>
        <p:nvSpPr>
          <p:cNvPr id="6" name="Rectángulo: esquinas redondeadas 5">
            <a:extLst>
              <a:ext uri="{FF2B5EF4-FFF2-40B4-BE49-F238E27FC236}">
                <a16:creationId xmlns:a16="http://schemas.microsoft.com/office/drawing/2014/main" id="{F5677C73-02FD-46E2-8149-5543562DE8DC}"/>
              </a:ext>
            </a:extLst>
          </p:cNvPr>
          <p:cNvSpPr/>
          <p:nvPr/>
        </p:nvSpPr>
        <p:spPr>
          <a:xfrm>
            <a:off x="476211" y="3789040"/>
            <a:ext cx="576064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a:t>Es ahora FLOSS</a:t>
            </a:r>
          </a:p>
        </p:txBody>
      </p:sp>
      <p:pic>
        <p:nvPicPr>
          <p:cNvPr id="7" name="Imagen 6">
            <a:extLst>
              <a:ext uri="{FF2B5EF4-FFF2-40B4-BE49-F238E27FC236}">
                <a16:creationId xmlns:a16="http://schemas.microsoft.com/office/drawing/2014/main" id="{1F64B1CB-F21D-4802-A31F-6DE12EAE429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11035497">
            <a:off x="649917" y="3885221"/>
            <a:ext cx="590915" cy="887760"/>
          </a:xfrm>
          <a:prstGeom prst="rect">
            <a:avLst/>
          </a:prstGeom>
        </p:spPr>
      </p:pic>
      <p:pic>
        <p:nvPicPr>
          <p:cNvPr id="8" name="Imagen 7">
            <a:extLst>
              <a:ext uri="{FF2B5EF4-FFF2-40B4-BE49-F238E27FC236}">
                <a16:creationId xmlns:a16="http://schemas.microsoft.com/office/drawing/2014/main" id="{69DF9767-47E2-42E1-83E2-172E4D100907}"/>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158705">
            <a:off x="5392925" y="3817279"/>
            <a:ext cx="590915" cy="887760"/>
          </a:xfrm>
          <a:prstGeom prst="rect">
            <a:avLst/>
          </a:prstGeom>
        </p:spPr>
      </p:pic>
    </p:spTree>
    <p:extLst>
      <p:ext uri="{BB962C8B-B14F-4D97-AF65-F5344CB8AC3E}">
        <p14:creationId xmlns:p14="http://schemas.microsoft.com/office/powerpoint/2010/main" val="961753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7BD2DE40-8F2E-4D98-BD38-DB5F5502B313}"/>
              </a:ext>
            </a:extLst>
          </p:cNvPr>
          <p:cNvSpPr/>
          <p:nvPr/>
        </p:nvSpPr>
        <p:spPr>
          <a:xfrm>
            <a:off x="2279576" y="1160748"/>
            <a:ext cx="7920880" cy="4536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Discutamos para buscar ejemplos de qué sería y qué no sería software libre</a:t>
            </a:r>
          </a:p>
        </p:txBody>
      </p:sp>
    </p:spTree>
    <p:extLst>
      <p:ext uri="{BB962C8B-B14F-4D97-AF65-F5344CB8AC3E}">
        <p14:creationId xmlns:p14="http://schemas.microsoft.com/office/powerpoint/2010/main" val="362384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2406503-98DE-4187-AA07-1137B8D1E516}"/>
              </a:ext>
            </a:extLst>
          </p:cNvPr>
          <p:cNvSpPr>
            <a:spLocks noGrp="1"/>
          </p:cNvSpPr>
          <p:nvPr>
            <p:ph type="title"/>
          </p:nvPr>
        </p:nvSpPr>
        <p:spPr/>
        <p:txBody>
          <a:bodyPr/>
          <a:lstStyle/>
          <a:p>
            <a:endParaRPr lang="es-ES" dirty="0"/>
          </a:p>
        </p:txBody>
      </p:sp>
      <p:graphicFrame>
        <p:nvGraphicFramePr>
          <p:cNvPr id="5" name="Marcador de contenido 4">
            <a:extLst>
              <a:ext uri="{FF2B5EF4-FFF2-40B4-BE49-F238E27FC236}">
                <a16:creationId xmlns:a16="http://schemas.microsoft.com/office/drawing/2014/main" id="{A8EF696E-A83C-48DE-889C-7F8E33A1CE0D}"/>
              </a:ext>
            </a:extLst>
          </p:cNvPr>
          <p:cNvGraphicFramePr>
            <a:graphicFrameLocks noGrp="1"/>
          </p:cNvGraphicFramePr>
          <p:nvPr>
            <p:ph idx="1"/>
          </p:nvPr>
        </p:nvGraphicFramePr>
        <p:xfrm>
          <a:off x="3417380" y="1124744"/>
          <a:ext cx="5547742" cy="5305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lecha: a la derecha 1">
            <a:extLst>
              <a:ext uri="{FF2B5EF4-FFF2-40B4-BE49-F238E27FC236}">
                <a16:creationId xmlns:a16="http://schemas.microsoft.com/office/drawing/2014/main" id="{520FD697-ED76-4E65-A987-11D08FCF0F90}"/>
              </a:ext>
            </a:extLst>
          </p:cNvPr>
          <p:cNvSpPr/>
          <p:nvPr/>
        </p:nvSpPr>
        <p:spPr>
          <a:xfrm>
            <a:off x="2567608" y="1916832"/>
            <a:ext cx="576064" cy="57606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18969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3E2697-4E3E-4ACF-A4C3-3E8A380A1578}"/>
              </a:ext>
            </a:extLst>
          </p:cNvPr>
          <p:cNvSpPr>
            <a:spLocks noGrp="1"/>
          </p:cNvSpPr>
          <p:nvPr>
            <p:ph type="title"/>
          </p:nvPr>
        </p:nvSpPr>
        <p:spPr/>
        <p:txBody>
          <a:bodyPr/>
          <a:lstStyle/>
          <a:p>
            <a:r>
              <a:rPr lang="es-ES" dirty="0"/>
              <a:t>Un poco de historia</a:t>
            </a:r>
          </a:p>
        </p:txBody>
      </p:sp>
      <p:sp>
        <p:nvSpPr>
          <p:cNvPr id="3" name="Marcador de contenido 2">
            <a:extLst>
              <a:ext uri="{FF2B5EF4-FFF2-40B4-BE49-F238E27FC236}">
                <a16:creationId xmlns:a16="http://schemas.microsoft.com/office/drawing/2014/main" id="{32FCD498-5A9A-4028-9CB7-64C5AFC1B656}"/>
              </a:ext>
            </a:extLst>
          </p:cNvPr>
          <p:cNvSpPr>
            <a:spLocks noGrp="1"/>
          </p:cNvSpPr>
          <p:nvPr>
            <p:ph idx="1"/>
          </p:nvPr>
        </p:nvSpPr>
        <p:spPr>
          <a:xfrm>
            <a:off x="476211" y="928670"/>
            <a:ext cx="11106189" cy="2716354"/>
          </a:xfrm>
        </p:spPr>
        <p:txBody>
          <a:bodyPr/>
          <a:lstStyle/>
          <a:p>
            <a:r>
              <a:rPr lang="es-ES" dirty="0"/>
              <a:t>Al principio, todo el código era libre…</a:t>
            </a:r>
          </a:p>
          <a:p>
            <a:r>
              <a:rPr lang="es-ES" dirty="0"/>
              <a:t>En los años 50, todo el código se compartía por parte de investigadores/as, creadores/as, ingenieras</a:t>
            </a:r>
            <a:r>
              <a:rPr lang="es-ES" baseline="30000" dirty="0"/>
              <a:t>1</a:t>
            </a:r>
            <a:r>
              <a:rPr lang="es-ES" dirty="0"/>
              <a:t> (la mayoría al principio eran </a:t>
            </a:r>
            <a:r>
              <a:rPr lang="es-ES" dirty="0" err="1"/>
              <a:t>ingenierAs</a:t>
            </a:r>
            <a:r>
              <a:rPr lang="es-ES" dirty="0"/>
              <a:t> y </a:t>
            </a:r>
            <a:r>
              <a:rPr lang="es-ES" dirty="0" err="1"/>
              <a:t>programadorAs</a:t>
            </a:r>
            <a:r>
              <a:rPr lang="es-ES" dirty="0"/>
              <a:t> de software, ¿lo sabías?) todo era “libre”</a:t>
            </a:r>
          </a:p>
        </p:txBody>
      </p:sp>
      <p:sp>
        <p:nvSpPr>
          <p:cNvPr id="4" name="CuadroTexto 3">
            <a:extLst>
              <a:ext uri="{FF2B5EF4-FFF2-40B4-BE49-F238E27FC236}">
                <a16:creationId xmlns:a16="http://schemas.microsoft.com/office/drawing/2014/main" id="{D8D4860D-35C8-469E-A5AF-29EA83531A9A}"/>
              </a:ext>
            </a:extLst>
          </p:cNvPr>
          <p:cNvSpPr txBox="1"/>
          <p:nvPr/>
        </p:nvSpPr>
        <p:spPr>
          <a:xfrm>
            <a:off x="767408" y="5891698"/>
            <a:ext cx="9433048" cy="861774"/>
          </a:xfrm>
          <a:prstGeom prst="rect">
            <a:avLst/>
          </a:prstGeom>
          <a:noFill/>
        </p:spPr>
        <p:txBody>
          <a:bodyPr wrap="square" rtlCol="0">
            <a:spAutoFit/>
          </a:bodyPr>
          <a:lstStyle/>
          <a:p>
            <a:r>
              <a:rPr lang="es-ES" sz="1600" baseline="30000" dirty="0"/>
              <a:t>1 </a:t>
            </a:r>
            <a:r>
              <a:rPr lang="es-ES" sz="1600" dirty="0">
                <a:hlinkClick r:id="rId2"/>
              </a:rPr>
              <a:t>https://elpais.com/tecnologia/2019/09/11/actualidad/1568211819_635943.html</a:t>
            </a:r>
            <a:r>
              <a:rPr lang="es-ES" sz="1600" dirty="0"/>
              <a:t> , </a:t>
            </a:r>
            <a:r>
              <a:rPr lang="es-ES" sz="1600" dirty="0">
                <a:hlinkClick r:id="rId3"/>
              </a:rPr>
              <a:t>https://www.eldiario.es/tecnologia/informatica-trabajo-mujeres-dominada-hombres_1_3226381.html</a:t>
            </a:r>
            <a:r>
              <a:rPr lang="es-ES" sz="1600" dirty="0"/>
              <a:t> </a:t>
            </a:r>
          </a:p>
          <a:p>
            <a:endParaRPr lang="es-ES" sz="1600" dirty="0"/>
          </a:p>
        </p:txBody>
      </p:sp>
      <p:pic>
        <p:nvPicPr>
          <p:cNvPr id="6" name="Imagen 5">
            <a:extLst>
              <a:ext uri="{FF2B5EF4-FFF2-40B4-BE49-F238E27FC236}">
                <a16:creationId xmlns:a16="http://schemas.microsoft.com/office/drawing/2014/main" id="{19C7250B-A2CF-4C23-909C-885A41C9F7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671" y="3175344"/>
            <a:ext cx="4291369" cy="2413895"/>
          </a:xfrm>
          <a:prstGeom prst="rect">
            <a:avLst/>
          </a:prstGeom>
        </p:spPr>
      </p:pic>
    </p:spTree>
    <p:extLst>
      <p:ext uri="{BB962C8B-B14F-4D97-AF65-F5344CB8AC3E}">
        <p14:creationId xmlns:p14="http://schemas.microsoft.com/office/powerpoint/2010/main" val="3383896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C1C72-D777-4F64-95D3-7C7A629FDCA8}"/>
              </a:ext>
            </a:extLst>
          </p:cNvPr>
          <p:cNvSpPr>
            <a:spLocks noGrp="1"/>
          </p:cNvSpPr>
          <p:nvPr>
            <p:ph type="title"/>
          </p:nvPr>
        </p:nvSpPr>
        <p:spPr/>
        <p:txBody>
          <a:bodyPr/>
          <a:lstStyle/>
          <a:p>
            <a:r>
              <a:rPr lang="es-ES" dirty="0"/>
              <a:t>Un poco de historia</a:t>
            </a:r>
          </a:p>
        </p:txBody>
      </p:sp>
      <p:sp>
        <p:nvSpPr>
          <p:cNvPr id="3" name="Marcador de contenido 2">
            <a:extLst>
              <a:ext uri="{FF2B5EF4-FFF2-40B4-BE49-F238E27FC236}">
                <a16:creationId xmlns:a16="http://schemas.microsoft.com/office/drawing/2014/main" id="{BAB0AD97-CD38-48C4-971C-D408BF5B283F}"/>
              </a:ext>
            </a:extLst>
          </p:cNvPr>
          <p:cNvSpPr>
            <a:spLocks noGrp="1"/>
          </p:cNvSpPr>
          <p:nvPr>
            <p:ph idx="1"/>
          </p:nvPr>
        </p:nvSpPr>
        <p:spPr/>
        <p:txBody>
          <a:bodyPr/>
          <a:lstStyle/>
          <a:p>
            <a:r>
              <a:rPr lang="es-ES" dirty="0"/>
              <a:t>En los años 60, apareció UNIX y forzó a vender el código por un lado y el hardware por otro</a:t>
            </a:r>
          </a:p>
        </p:txBody>
      </p:sp>
      <p:pic>
        <p:nvPicPr>
          <p:cNvPr id="5" name="Imagen 4">
            <a:extLst>
              <a:ext uri="{FF2B5EF4-FFF2-40B4-BE49-F238E27FC236}">
                <a16:creationId xmlns:a16="http://schemas.microsoft.com/office/drawing/2014/main" id="{5D799944-7AEA-4466-84EA-F7476C6D5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035" y="2996952"/>
            <a:ext cx="5754216" cy="2733253"/>
          </a:xfrm>
          <a:prstGeom prst="rect">
            <a:avLst/>
          </a:prstGeom>
        </p:spPr>
      </p:pic>
      <p:pic>
        <p:nvPicPr>
          <p:cNvPr id="7" name="Imagen 6">
            <a:extLst>
              <a:ext uri="{FF2B5EF4-FFF2-40B4-BE49-F238E27FC236}">
                <a16:creationId xmlns:a16="http://schemas.microsoft.com/office/drawing/2014/main" id="{3B9F7360-9466-49C5-8A39-4BF1CD651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096" y="1772816"/>
            <a:ext cx="4794011" cy="3600400"/>
          </a:xfrm>
          <a:prstGeom prst="rect">
            <a:avLst/>
          </a:prstGeom>
        </p:spPr>
      </p:pic>
    </p:spTree>
    <p:extLst>
      <p:ext uri="{BB962C8B-B14F-4D97-AF65-F5344CB8AC3E}">
        <p14:creationId xmlns:p14="http://schemas.microsoft.com/office/powerpoint/2010/main" val="2540999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C1C72-D777-4F64-95D3-7C7A629FDCA8}"/>
              </a:ext>
            </a:extLst>
          </p:cNvPr>
          <p:cNvSpPr>
            <a:spLocks noGrp="1"/>
          </p:cNvSpPr>
          <p:nvPr>
            <p:ph type="title"/>
          </p:nvPr>
        </p:nvSpPr>
        <p:spPr/>
        <p:txBody>
          <a:bodyPr/>
          <a:lstStyle/>
          <a:p>
            <a:r>
              <a:rPr lang="es-ES" dirty="0"/>
              <a:t>Un poco de historia</a:t>
            </a:r>
          </a:p>
        </p:txBody>
      </p:sp>
      <p:sp>
        <p:nvSpPr>
          <p:cNvPr id="3" name="Marcador de contenido 2">
            <a:extLst>
              <a:ext uri="{FF2B5EF4-FFF2-40B4-BE49-F238E27FC236}">
                <a16:creationId xmlns:a16="http://schemas.microsoft.com/office/drawing/2014/main" id="{BAB0AD97-CD38-48C4-971C-D408BF5B283F}"/>
              </a:ext>
            </a:extLst>
          </p:cNvPr>
          <p:cNvSpPr>
            <a:spLocks noGrp="1"/>
          </p:cNvSpPr>
          <p:nvPr>
            <p:ph idx="1"/>
          </p:nvPr>
        </p:nvSpPr>
        <p:spPr>
          <a:xfrm>
            <a:off x="476211" y="928670"/>
            <a:ext cx="11106189" cy="1276194"/>
          </a:xfrm>
        </p:spPr>
        <p:txBody>
          <a:bodyPr/>
          <a:lstStyle/>
          <a:p>
            <a:r>
              <a:rPr lang="es-ES" dirty="0"/>
              <a:t>En los años 70, aparecieron proyectos FLOSS importantes que todavía sobreviven</a:t>
            </a:r>
          </a:p>
        </p:txBody>
      </p:sp>
      <p:pic>
        <p:nvPicPr>
          <p:cNvPr id="9" name="Imagen 8" descr="Icono&#10;&#10;Descripción generada automáticamente">
            <a:extLst>
              <a:ext uri="{FF2B5EF4-FFF2-40B4-BE49-F238E27FC236}">
                <a16:creationId xmlns:a16="http://schemas.microsoft.com/office/drawing/2014/main" id="{259F077A-FB63-4298-BE83-EF4CFA17B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488" y="2708920"/>
            <a:ext cx="2404075" cy="2404075"/>
          </a:xfrm>
          <a:prstGeom prst="rect">
            <a:avLst/>
          </a:prstGeom>
        </p:spPr>
      </p:pic>
      <p:pic>
        <p:nvPicPr>
          <p:cNvPr id="11" name="Imagen 10">
            <a:extLst>
              <a:ext uri="{FF2B5EF4-FFF2-40B4-BE49-F238E27FC236}">
                <a16:creationId xmlns:a16="http://schemas.microsoft.com/office/drawing/2014/main" id="{1D62C60A-B8AD-4631-9255-1C4055943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5700" y="3019425"/>
            <a:ext cx="2849498" cy="1633712"/>
          </a:xfrm>
          <a:prstGeom prst="rect">
            <a:avLst/>
          </a:prstGeom>
        </p:spPr>
      </p:pic>
    </p:spTree>
    <p:extLst>
      <p:ext uri="{BB962C8B-B14F-4D97-AF65-F5344CB8AC3E}">
        <p14:creationId xmlns:p14="http://schemas.microsoft.com/office/powerpoint/2010/main" val="253643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C1C72-D777-4F64-95D3-7C7A629FDCA8}"/>
              </a:ext>
            </a:extLst>
          </p:cNvPr>
          <p:cNvSpPr>
            <a:spLocks noGrp="1"/>
          </p:cNvSpPr>
          <p:nvPr>
            <p:ph type="title"/>
          </p:nvPr>
        </p:nvSpPr>
        <p:spPr/>
        <p:txBody>
          <a:bodyPr/>
          <a:lstStyle/>
          <a:p>
            <a:r>
              <a:rPr lang="es-ES" dirty="0"/>
              <a:t>Un poco de historia</a:t>
            </a:r>
          </a:p>
        </p:txBody>
      </p:sp>
      <p:sp>
        <p:nvSpPr>
          <p:cNvPr id="3" name="Marcador de contenido 2">
            <a:extLst>
              <a:ext uri="{FF2B5EF4-FFF2-40B4-BE49-F238E27FC236}">
                <a16:creationId xmlns:a16="http://schemas.microsoft.com/office/drawing/2014/main" id="{BAB0AD97-CD38-48C4-971C-D408BF5B283F}"/>
              </a:ext>
            </a:extLst>
          </p:cNvPr>
          <p:cNvSpPr>
            <a:spLocks noGrp="1"/>
          </p:cNvSpPr>
          <p:nvPr>
            <p:ph idx="1"/>
          </p:nvPr>
        </p:nvSpPr>
        <p:spPr>
          <a:xfrm>
            <a:off x="476211" y="928670"/>
            <a:ext cx="11106189" cy="1276194"/>
          </a:xfrm>
        </p:spPr>
        <p:txBody>
          <a:bodyPr/>
          <a:lstStyle/>
          <a:p>
            <a:r>
              <a:rPr lang="es-ES" sz="4000" dirty="0"/>
              <a:t>En los años 80 empiezan las disputas más fuertes..</a:t>
            </a:r>
          </a:p>
          <a:p>
            <a:pPr lvl="1"/>
            <a:r>
              <a:rPr lang="es-ES" sz="3600" dirty="0"/>
              <a:t>Problemas legales con UNIX BSD</a:t>
            </a:r>
          </a:p>
          <a:p>
            <a:pPr lvl="1"/>
            <a:r>
              <a:rPr lang="es-ES" sz="3600" dirty="0"/>
              <a:t>Primera implementación libre de TCP/IP</a:t>
            </a:r>
          </a:p>
          <a:p>
            <a:pPr lvl="1"/>
            <a:r>
              <a:rPr lang="es-ES" sz="3600" dirty="0"/>
              <a:t>Inicio del proyecto GNU: </a:t>
            </a:r>
            <a:r>
              <a:rPr lang="es-ES" sz="3600" dirty="0" err="1"/>
              <a:t>gcc</a:t>
            </a:r>
            <a:r>
              <a:rPr lang="es-ES" sz="3600" dirty="0"/>
              <a:t>,…</a:t>
            </a:r>
          </a:p>
          <a:p>
            <a:pPr lvl="1"/>
            <a:r>
              <a:rPr lang="es-ES" sz="3600" dirty="0"/>
              <a:t>Aparecen otros proyectos: X11, …</a:t>
            </a:r>
          </a:p>
          <a:p>
            <a:pPr lvl="1"/>
            <a:r>
              <a:rPr lang="es-ES" sz="3600" dirty="0"/>
              <a:t>Se funda la FSF</a:t>
            </a:r>
          </a:p>
          <a:p>
            <a:pPr lvl="1"/>
            <a:endParaRPr lang="es-ES" sz="3600" dirty="0"/>
          </a:p>
        </p:txBody>
      </p:sp>
      <p:pic>
        <p:nvPicPr>
          <p:cNvPr id="7" name="Imagen 6" descr="Imagen que contiene Logotipo&#10;&#10;Descripción generada automáticamente">
            <a:extLst>
              <a:ext uri="{FF2B5EF4-FFF2-40B4-BE49-F238E27FC236}">
                <a16:creationId xmlns:a16="http://schemas.microsoft.com/office/drawing/2014/main" id="{8BB57E8F-B0CF-49CA-A4FB-7D053C367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4" y="1772816"/>
            <a:ext cx="2299485" cy="2132856"/>
          </a:xfrm>
          <a:prstGeom prst="rect">
            <a:avLst/>
          </a:prstGeom>
        </p:spPr>
      </p:pic>
      <p:pic>
        <p:nvPicPr>
          <p:cNvPr id="10" name="Imagen 9" descr="Texto&#10;&#10;Descripción generada automáticamente">
            <a:extLst>
              <a:ext uri="{FF2B5EF4-FFF2-40B4-BE49-F238E27FC236}">
                <a16:creationId xmlns:a16="http://schemas.microsoft.com/office/drawing/2014/main" id="{2B83899E-FDF7-44FB-8554-270312DC0A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0056" y="4484170"/>
            <a:ext cx="2743200" cy="1021080"/>
          </a:xfrm>
          <a:prstGeom prst="rect">
            <a:avLst/>
          </a:prstGeom>
        </p:spPr>
      </p:pic>
    </p:spTree>
    <p:extLst>
      <p:ext uri="{BB962C8B-B14F-4D97-AF65-F5344CB8AC3E}">
        <p14:creationId xmlns:p14="http://schemas.microsoft.com/office/powerpoint/2010/main" val="1563592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DEC350-BE46-41A0-B69B-15162DAC4C29}"/>
              </a:ext>
            </a:extLst>
          </p:cNvPr>
          <p:cNvSpPr>
            <a:spLocks noGrp="1"/>
          </p:cNvSpPr>
          <p:nvPr>
            <p:ph type="title"/>
          </p:nvPr>
        </p:nvSpPr>
        <p:spPr/>
        <p:txBody>
          <a:bodyPr/>
          <a:lstStyle/>
          <a:p>
            <a:r>
              <a:rPr lang="es-ES" dirty="0"/>
              <a:t>Las grandes “guerras” en torno al software libre	</a:t>
            </a:r>
          </a:p>
        </p:txBody>
      </p:sp>
      <p:sp>
        <p:nvSpPr>
          <p:cNvPr id="3" name="Marcador de contenido 2">
            <a:extLst>
              <a:ext uri="{FF2B5EF4-FFF2-40B4-BE49-F238E27FC236}">
                <a16:creationId xmlns:a16="http://schemas.microsoft.com/office/drawing/2014/main" id="{482472E1-EC03-432E-BA81-BF7AA623F3C1}"/>
              </a:ext>
            </a:extLst>
          </p:cNvPr>
          <p:cNvSpPr>
            <a:spLocks noGrp="1"/>
          </p:cNvSpPr>
          <p:nvPr>
            <p:ph idx="1"/>
          </p:nvPr>
        </p:nvSpPr>
        <p:spPr/>
        <p:txBody>
          <a:bodyPr/>
          <a:lstStyle/>
          <a:p>
            <a:r>
              <a:rPr lang="es-ES" dirty="0"/>
              <a:t>Unix vs SO libres</a:t>
            </a:r>
          </a:p>
          <a:p>
            <a:r>
              <a:rPr lang="es-ES" dirty="0"/>
              <a:t>Editores libres vs editores propietarios</a:t>
            </a:r>
          </a:p>
          <a:p>
            <a:r>
              <a:rPr lang="es-ES" dirty="0"/>
              <a:t>Windows vs Linux</a:t>
            </a:r>
          </a:p>
          <a:p>
            <a:r>
              <a:rPr lang="es-ES" dirty="0"/>
              <a:t>GNU vs KDE</a:t>
            </a:r>
          </a:p>
          <a:p>
            <a:r>
              <a:rPr lang="es-ES" dirty="0"/>
              <a:t>Docker vs </a:t>
            </a:r>
            <a:r>
              <a:rPr lang="es-ES" dirty="0" err="1"/>
              <a:t>Podman</a:t>
            </a:r>
            <a:endParaRPr lang="es-ES" dirty="0"/>
          </a:p>
          <a:p>
            <a:r>
              <a:rPr lang="es-ES" dirty="0"/>
              <a:t>BSD vs GNU</a:t>
            </a:r>
          </a:p>
          <a:p>
            <a:r>
              <a:rPr lang="es-ES" dirty="0"/>
              <a:t>SL vs OSS</a:t>
            </a:r>
          </a:p>
        </p:txBody>
      </p:sp>
    </p:spTree>
    <p:extLst>
      <p:ext uri="{BB962C8B-B14F-4D97-AF65-F5344CB8AC3E}">
        <p14:creationId xmlns:p14="http://schemas.microsoft.com/office/powerpoint/2010/main" val="481339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C1C72-D777-4F64-95D3-7C7A629FDCA8}"/>
              </a:ext>
            </a:extLst>
          </p:cNvPr>
          <p:cNvSpPr>
            <a:spLocks noGrp="1"/>
          </p:cNvSpPr>
          <p:nvPr>
            <p:ph type="title"/>
          </p:nvPr>
        </p:nvSpPr>
        <p:spPr/>
        <p:txBody>
          <a:bodyPr/>
          <a:lstStyle/>
          <a:p>
            <a:r>
              <a:rPr lang="es-ES" dirty="0"/>
              <a:t>Un poco de historia</a:t>
            </a:r>
          </a:p>
        </p:txBody>
      </p:sp>
      <p:sp>
        <p:nvSpPr>
          <p:cNvPr id="3" name="Marcador de contenido 2">
            <a:extLst>
              <a:ext uri="{FF2B5EF4-FFF2-40B4-BE49-F238E27FC236}">
                <a16:creationId xmlns:a16="http://schemas.microsoft.com/office/drawing/2014/main" id="{BAB0AD97-CD38-48C4-971C-D408BF5B283F}"/>
              </a:ext>
            </a:extLst>
          </p:cNvPr>
          <p:cNvSpPr>
            <a:spLocks noGrp="1"/>
          </p:cNvSpPr>
          <p:nvPr>
            <p:ph idx="1"/>
          </p:nvPr>
        </p:nvSpPr>
        <p:spPr>
          <a:xfrm>
            <a:off x="476211" y="928670"/>
            <a:ext cx="11106189" cy="5308642"/>
          </a:xfrm>
        </p:spPr>
        <p:txBody>
          <a:bodyPr/>
          <a:lstStyle/>
          <a:p>
            <a:r>
              <a:rPr lang="es-ES" sz="3600" dirty="0"/>
              <a:t>En los años 90 aparecen ya un conjunto de proyectos con mucho peso</a:t>
            </a:r>
          </a:p>
          <a:p>
            <a:pPr lvl="1"/>
            <a:r>
              <a:rPr lang="es-ES" sz="3200" dirty="0"/>
              <a:t>Linux (GNU/Linux)</a:t>
            </a:r>
          </a:p>
          <a:p>
            <a:pPr lvl="1"/>
            <a:r>
              <a:rPr lang="es-ES" sz="3200" dirty="0"/>
              <a:t>Python</a:t>
            </a:r>
          </a:p>
          <a:p>
            <a:pPr lvl="1"/>
            <a:r>
              <a:rPr lang="es-ES" sz="3200" dirty="0"/>
              <a:t>Debian</a:t>
            </a:r>
          </a:p>
          <a:p>
            <a:pPr lvl="1"/>
            <a:r>
              <a:rPr lang="es-ES" sz="3200" dirty="0"/>
              <a:t>FreeBSD</a:t>
            </a:r>
          </a:p>
          <a:p>
            <a:pPr lvl="1"/>
            <a:r>
              <a:rPr lang="es-ES" sz="3200" dirty="0" err="1"/>
              <a:t>Wine</a:t>
            </a:r>
            <a:endParaRPr lang="es-ES" sz="3200" dirty="0"/>
          </a:p>
          <a:p>
            <a:pPr lvl="1"/>
            <a:r>
              <a:rPr lang="es-ES" sz="3200" dirty="0"/>
              <a:t>PHP, GIMP, Ruby, Apache, KDE, GNOME, Netscape, OpenOffice</a:t>
            </a:r>
          </a:p>
          <a:p>
            <a:pPr lvl="1"/>
            <a:r>
              <a:rPr lang="es-ES" sz="3200" dirty="0"/>
              <a:t>Se funda Red </a:t>
            </a:r>
            <a:r>
              <a:rPr lang="es-ES" sz="3200" dirty="0" err="1"/>
              <a:t>Hat</a:t>
            </a:r>
            <a:r>
              <a:rPr lang="es-ES" sz="3200" dirty="0"/>
              <a:t> </a:t>
            </a:r>
          </a:p>
          <a:p>
            <a:pPr lvl="1"/>
            <a:endParaRPr lang="es-ES" sz="3200" dirty="0"/>
          </a:p>
        </p:txBody>
      </p:sp>
    </p:spTree>
    <p:extLst>
      <p:ext uri="{BB962C8B-B14F-4D97-AF65-F5344CB8AC3E}">
        <p14:creationId xmlns:p14="http://schemas.microsoft.com/office/powerpoint/2010/main" val="1674301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redondeado">
            <a:extLst>
              <a:ext uri="{FF2B5EF4-FFF2-40B4-BE49-F238E27FC236}">
                <a16:creationId xmlns:a16="http://schemas.microsoft.com/office/drawing/2014/main" id="{8AB5A714-1AE7-4B17-9267-FFE9432D7050}"/>
              </a:ext>
            </a:extLst>
          </p:cNvPr>
          <p:cNvSpPr/>
          <p:nvPr/>
        </p:nvSpPr>
        <p:spPr>
          <a:xfrm>
            <a:off x="2423592" y="1340768"/>
            <a:ext cx="7776864" cy="4032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a:t>Objetivo principal: </a:t>
            </a:r>
          </a:p>
          <a:p>
            <a:pPr algn="ctr"/>
            <a:r>
              <a:rPr lang="es-ES" sz="5400" dirty="0"/>
              <a:t>Conocer las nociones básicas de FLOSS</a:t>
            </a:r>
          </a:p>
        </p:txBody>
      </p:sp>
      <p:sp>
        <p:nvSpPr>
          <p:cNvPr id="4" name="Título 3">
            <a:extLst>
              <a:ext uri="{FF2B5EF4-FFF2-40B4-BE49-F238E27FC236}">
                <a16:creationId xmlns:a16="http://schemas.microsoft.com/office/drawing/2014/main" id="{BBAEE300-9073-4F06-8724-EE5AD854EC44}"/>
              </a:ext>
            </a:extLst>
          </p:cNvPr>
          <p:cNvSpPr>
            <a:spLocks noGrp="1"/>
          </p:cNvSpPr>
          <p:nvPr>
            <p:ph type="title"/>
          </p:nvPr>
        </p:nvSpPr>
        <p:spPr/>
        <p:txBody>
          <a:bodyPr/>
          <a:lstStyle/>
          <a:p>
            <a:endParaRPr lang="en-GB"/>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C1C72-D777-4F64-95D3-7C7A629FDCA8}"/>
              </a:ext>
            </a:extLst>
          </p:cNvPr>
          <p:cNvSpPr>
            <a:spLocks noGrp="1"/>
          </p:cNvSpPr>
          <p:nvPr>
            <p:ph type="title"/>
          </p:nvPr>
        </p:nvSpPr>
        <p:spPr/>
        <p:txBody>
          <a:bodyPr/>
          <a:lstStyle/>
          <a:p>
            <a:r>
              <a:rPr lang="es-ES" dirty="0"/>
              <a:t>Un poco de historia</a:t>
            </a:r>
          </a:p>
        </p:txBody>
      </p:sp>
      <p:sp>
        <p:nvSpPr>
          <p:cNvPr id="3" name="Marcador de contenido 2">
            <a:extLst>
              <a:ext uri="{FF2B5EF4-FFF2-40B4-BE49-F238E27FC236}">
                <a16:creationId xmlns:a16="http://schemas.microsoft.com/office/drawing/2014/main" id="{BAB0AD97-CD38-48C4-971C-D408BF5B283F}"/>
              </a:ext>
            </a:extLst>
          </p:cNvPr>
          <p:cNvSpPr>
            <a:spLocks noGrp="1"/>
          </p:cNvSpPr>
          <p:nvPr>
            <p:ph idx="1"/>
          </p:nvPr>
        </p:nvSpPr>
        <p:spPr>
          <a:xfrm>
            <a:off x="476211" y="928670"/>
            <a:ext cx="11106189" cy="5308642"/>
          </a:xfrm>
        </p:spPr>
        <p:txBody>
          <a:bodyPr/>
          <a:lstStyle/>
          <a:p>
            <a:r>
              <a:rPr lang="es-ES" sz="3600" dirty="0"/>
              <a:t>En los años 2000 se consolidan los proyectos anteriores y aparecen nuevos</a:t>
            </a:r>
          </a:p>
          <a:p>
            <a:pPr lvl="1"/>
            <a:r>
              <a:rPr lang="es-ES" sz="3200" dirty="0" err="1"/>
              <a:t>Blender</a:t>
            </a:r>
            <a:endParaRPr lang="es-ES" sz="3200" dirty="0"/>
          </a:p>
          <a:p>
            <a:pPr lvl="1"/>
            <a:r>
              <a:rPr lang="es-ES" sz="3200" dirty="0"/>
              <a:t>Firefox</a:t>
            </a:r>
          </a:p>
          <a:p>
            <a:pPr lvl="1"/>
            <a:r>
              <a:rPr lang="es-ES" sz="3200" dirty="0"/>
              <a:t>Ubuntu</a:t>
            </a:r>
          </a:p>
          <a:p>
            <a:pPr lvl="1"/>
            <a:r>
              <a:rPr lang="es-ES" sz="3200" dirty="0"/>
              <a:t>Git (2005)</a:t>
            </a:r>
          </a:p>
          <a:p>
            <a:pPr lvl="1"/>
            <a:r>
              <a:rPr lang="es-ES" sz="3200" dirty="0"/>
              <a:t>Android (2007)</a:t>
            </a:r>
          </a:p>
          <a:p>
            <a:pPr lvl="1"/>
            <a:r>
              <a:rPr lang="es-ES" sz="3200" dirty="0" err="1"/>
              <a:t>Chromium</a:t>
            </a:r>
            <a:endParaRPr lang="es-ES" sz="3200" dirty="0"/>
          </a:p>
        </p:txBody>
      </p:sp>
    </p:spTree>
    <p:extLst>
      <p:ext uri="{BB962C8B-B14F-4D97-AF65-F5344CB8AC3E}">
        <p14:creationId xmlns:p14="http://schemas.microsoft.com/office/powerpoint/2010/main" val="3683267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0F050-6251-4FAD-83CF-982AD1B75236}"/>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FFB5B805-67D3-4A1E-940A-FA679E15CC73}"/>
              </a:ext>
            </a:extLst>
          </p:cNvPr>
          <p:cNvPicPr>
            <a:picLocks noGrp="1" noChangeAspect="1"/>
          </p:cNvPicPr>
          <p:nvPr>
            <p:ph idx="1"/>
          </p:nvPr>
        </p:nvPicPr>
        <p:blipFill>
          <a:blip r:embed="rId2"/>
          <a:stretch>
            <a:fillRect/>
          </a:stretch>
        </p:blipFill>
        <p:spPr>
          <a:xfrm>
            <a:off x="1014386" y="928688"/>
            <a:ext cx="10029878" cy="5429250"/>
          </a:xfrm>
        </p:spPr>
      </p:pic>
    </p:spTree>
    <p:extLst>
      <p:ext uri="{BB962C8B-B14F-4D97-AF65-F5344CB8AC3E}">
        <p14:creationId xmlns:p14="http://schemas.microsoft.com/office/powerpoint/2010/main" val="3213539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92B4ADD0-10E2-4D98-A916-060A6B41E16D}"/>
              </a:ext>
            </a:extLst>
          </p:cNvPr>
          <p:cNvPicPr>
            <a:picLocks noGrp="1" noChangeAspect="1"/>
          </p:cNvPicPr>
          <p:nvPr>
            <p:ph idx="1"/>
          </p:nvPr>
        </p:nvPicPr>
        <p:blipFill rotWithShape="1">
          <a:blip r:embed="rId2"/>
          <a:srcRect b="4255"/>
          <a:stretch/>
        </p:blipFill>
        <p:spPr>
          <a:xfrm>
            <a:off x="20" y="10"/>
            <a:ext cx="12191980" cy="6857990"/>
          </a:xfrm>
          <a:noFill/>
        </p:spPr>
      </p:pic>
    </p:spTree>
    <p:extLst>
      <p:ext uri="{BB962C8B-B14F-4D97-AF65-F5344CB8AC3E}">
        <p14:creationId xmlns:p14="http://schemas.microsoft.com/office/powerpoint/2010/main" val="3337808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2406503-98DE-4187-AA07-1137B8D1E516}"/>
              </a:ext>
            </a:extLst>
          </p:cNvPr>
          <p:cNvSpPr>
            <a:spLocks noGrp="1"/>
          </p:cNvSpPr>
          <p:nvPr>
            <p:ph type="title"/>
          </p:nvPr>
        </p:nvSpPr>
        <p:spPr/>
        <p:txBody>
          <a:bodyPr/>
          <a:lstStyle/>
          <a:p>
            <a:endParaRPr lang="es-ES" dirty="0"/>
          </a:p>
        </p:txBody>
      </p:sp>
      <p:graphicFrame>
        <p:nvGraphicFramePr>
          <p:cNvPr id="5" name="Marcador de contenido 4">
            <a:extLst>
              <a:ext uri="{FF2B5EF4-FFF2-40B4-BE49-F238E27FC236}">
                <a16:creationId xmlns:a16="http://schemas.microsoft.com/office/drawing/2014/main" id="{A8EF696E-A83C-48DE-889C-7F8E33A1CE0D}"/>
              </a:ext>
            </a:extLst>
          </p:cNvPr>
          <p:cNvGraphicFramePr>
            <a:graphicFrameLocks noGrp="1"/>
          </p:cNvGraphicFramePr>
          <p:nvPr>
            <p:ph idx="1"/>
          </p:nvPr>
        </p:nvGraphicFramePr>
        <p:xfrm>
          <a:off x="3417380" y="1124744"/>
          <a:ext cx="5547742" cy="5305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lecha: a la derecha 1">
            <a:extLst>
              <a:ext uri="{FF2B5EF4-FFF2-40B4-BE49-F238E27FC236}">
                <a16:creationId xmlns:a16="http://schemas.microsoft.com/office/drawing/2014/main" id="{520FD697-ED76-4E65-A987-11D08FCF0F90}"/>
              </a:ext>
            </a:extLst>
          </p:cNvPr>
          <p:cNvSpPr/>
          <p:nvPr/>
        </p:nvSpPr>
        <p:spPr>
          <a:xfrm>
            <a:off x="2567608" y="2636912"/>
            <a:ext cx="576064" cy="57606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12057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7BD2DE40-8F2E-4D98-BD38-DB5F5502B313}"/>
              </a:ext>
            </a:extLst>
          </p:cNvPr>
          <p:cNvSpPr/>
          <p:nvPr/>
        </p:nvSpPr>
        <p:spPr>
          <a:xfrm>
            <a:off x="2279576" y="1160748"/>
            <a:ext cx="7920880" cy="4536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¿Cómo se os ocurre que se puede organizar todo esto?</a:t>
            </a:r>
          </a:p>
        </p:txBody>
      </p:sp>
    </p:spTree>
    <p:extLst>
      <p:ext uri="{BB962C8B-B14F-4D97-AF65-F5344CB8AC3E}">
        <p14:creationId xmlns:p14="http://schemas.microsoft.com/office/powerpoint/2010/main" val="1511128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C1C72-D777-4F64-95D3-7C7A629FDCA8}"/>
              </a:ext>
            </a:extLst>
          </p:cNvPr>
          <p:cNvSpPr>
            <a:spLocks noGrp="1"/>
          </p:cNvSpPr>
          <p:nvPr>
            <p:ph type="title"/>
          </p:nvPr>
        </p:nvSpPr>
        <p:spPr/>
        <p:txBody>
          <a:bodyPr/>
          <a:lstStyle/>
          <a:p>
            <a:r>
              <a:rPr lang="es-ES" dirty="0"/>
              <a:t>Modelos de gobernanza de FLOSS</a:t>
            </a:r>
          </a:p>
        </p:txBody>
      </p:sp>
      <p:sp>
        <p:nvSpPr>
          <p:cNvPr id="3" name="Marcador de contenido 2">
            <a:extLst>
              <a:ext uri="{FF2B5EF4-FFF2-40B4-BE49-F238E27FC236}">
                <a16:creationId xmlns:a16="http://schemas.microsoft.com/office/drawing/2014/main" id="{BAB0AD97-CD38-48C4-971C-D408BF5B283F}"/>
              </a:ext>
            </a:extLst>
          </p:cNvPr>
          <p:cNvSpPr>
            <a:spLocks noGrp="1"/>
          </p:cNvSpPr>
          <p:nvPr>
            <p:ph idx="1"/>
          </p:nvPr>
        </p:nvSpPr>
        <p:spPr>
          <a:xfrm>
            <a:off x="476211" y="928670"/>
            <a:ext cx="11106189" cy="5308642"/>
          </a:xfrm>
        </p:spPr>
        <p:txBody>
          <a:bodyPr>
            <a:normAutofit/>
          </a:bodyPr>
          <a:lstStyle/>
          <a:p>
            <a:pPr>
              <a:buFont typeface="Arial" panose="020B0604020202020204" pitchFamily="34" charset="0"/>
              <a:buChar char="•"/>
            </a:pPr>
            <a:r>
              <a:rPr lang="es-ES" sz="3200" b="1" dirty="0">
                <a:effectLst/>
                <a:latin typeface="Calibri" panose="020F0502020204030204" pitchFamily="34" charset="0"/>
              </a:rPr>
              <a:t>Corporativo</a:t>
            </a:r>
            <a:r>
              <a:rPr lang="es-ES" sz="3200" dirty="0">
                <a:effectLst/>
                <a:latin typeface="Calibri" panose="020F0502020204030204" pitchFamily="34" charset="0"/>
              </a:rPr>
              <a:t>: una empresa controla el desarrollo, el código se libera, pero el proceso de desarrollo es cerrado. Ejemplo: Android, Red </a:t>
            </a:r>
            <a:r>
              <a:rPr lang="es-ES" sz="3200" dirty="0" err="1">
                <a:effectLst/>
                <a:latin typeface="Calibri" panose="020F0502020204030204" pitchFamily="34" charset="0"/>
              </a:rPr>
              <a:t>Hat</a:t>
            </a:r>
            <a:r>
              <a:rPr lang="es-ES" sz="3200" dirty="0">
                <a:effectLst/>
                <a:latin typeface="Calibri" panose="020F0502020204030204" pitchFamily="34" charset="0"/>
              </a:rPr>
              <a:t> Enterprise Linux,..</a:t>
            </a:r>
            <a:endParaRPr lang="es-ES" dirty="0">
              <a:effectLst/>
            </a:endParaRPr>
          </a:p>
          <a:p>
            <a:pPr>
              <a:buFont typeface="Arial" panose="020B0604020202020204" pitchFamily="34" charset="0"/>
              <a:buChar char="•"/>
            </a:pPr>
            <a:r>
              <a:rPr lang="es-ES" sz="3200" b="1" dirty="0">
                <a:effectLst/>
                <a:latin typeface="Calibri" panose="020F0502020204030204" pitchFamily="34" charset="0"/>
              </a:rPr>
              <a:t>Dictador benevolente</a:t>
            </a:r>
            <a:r>
              <a:rPr lang="es-ES" sz="3200" dirty="0">
                <a:effectLst/>
                <a:latin typeface="Calibri" panose="020F0502020204030204" pitchFamily="34" charset="0"/>
              </a:rPr>
              <a:t>: El proceso es abierto, pero las decisiones finales las toma una persona o muy pocas personas. Ejemplo: </a:t>
            </a:r>
            <a:r>
              <a:rPr lang="es-ES" sz="3200" dirty="0" err="1">
                <a:effectLst/>
                <a:latin typeface="Calibri" panose="020F0502020204030204" pitchFamily="34" charset="0"/>
              </a:rPr>
              <a:t>Kernel</a:t>
            </a:r>
            <a:r>
              <a:rPr lang="es-ES" sz="3200" dirty="0">
                <a:effectLst/>
                <a:latin typeface="Calibri" panose="020F0502020204030204" pitchFamily="34" charset="0"/>
              </a:rPr>
              <a:t> de Linux o Wikipedia</a:t>
            </a:r>
            <a:endParaRPr lang="es-ES" dirty="0">
              <a:effectLst/>
            </a:endParaRPr>
          </a:p>
          <a:p>
            <a:pPr>
              <a:buFont typeface="Arial" panose="020B0604020202020204" pitchFamily="34" charset="0"/>
              <a:buChar char="•"/>
            </a:pPr>
            <a:r>
              <a:rPr lang="es-ES" sz="3200" b="1" dirty="0">
                <a:effectLst/>
                <a:latin typeface="Calibri" panose="020F0502020204030204" pitchFamily="34" charset="0"/>
              </a:rPr>
              <a:t>Modelos más democráticos</a:t>
            </a:r>
            <a:r>
              <a:rPr lang="es-ES" sz="3200" dirty="0">
                <a:effectLst/>
                <a:latin typeface="Calibri" panose="020F0502020204030204" pitchFamily="34" charset="0"/>
              </a:rPr>
              <a:t>: hay más gente involucrada, hay más discusiones,  más consenso, más mecanismos participativos,…Ejemplo: FreeBSD, Debian</a:t>
            </a:r>
            <a:endParaRPr lang="es-ES" dirty="0">
              <a:effectLst/>
            </a:endParaRPr>
          </a:p>
        </p:txBody>
      </p:sp>
    </p:spTree>
    <p:extLst>
      <p:ext uri="{BB962C8B-B14F-4D97-AF65-F5344CB8AC3E}">
        <p14:creationId xmlns:p14="http://schemas.microsoft.com/office/powerpoint/2010/main" val="3884109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2406503-98DE-4187-AA07-1137B8D1E516}"/>
              </a:ext>
            </a:extLst>
          </p:cNvPr>
          <p:cNvSpPr>
            <a:spLocks noGrp="1"/>
          </p:cNvSpPr>
          <p:nvPr>
            <p:ph type="title"/>
          </p:nvPr>
        </p:nvSpPr>
        <p:spPr/>
        <p:txBody>
          <a:bodyPr/>
          <a:lstStyle/>
          <a:p>
            <a:endParaRPr lang="es-ES" dirty="0"/>
          </a:p>
        </p:txBody>
      </p:sp>
      <p:graphicFrame>
        <p:nvGraphicFramePr>
          <p:cNvPr id="5" name="Marcador de contenido 4">
            <a:extLst>
              <a:ext uri="{FF2B5EF4-FFF2-40B4-BE49-F238E27FC236}">
                <a16:creationId xmlns:a16="http://schemas.microsoft.com/office/drawing/2014/main" id="{A8EF696E-A83C-48DE-889C-7F8E33A1CE0D}"/>
              </a:ext>
            </a:extLst>
          </p:cNvPr>
          <p:cNvGraphicFramePr>
            <a:graphicFrameLocks noGrp="1"/>
          </p:cNvGraphicFramePr>
          <p:nvPr>
            <p:ph idx="1"/>
          </p:nvPr>
        </p:nvGraphicFramePr>
        <p:xfrm>
          <a:off x="3417380" y="1124744"/>
          <a:ext cx="5547742" cy="5305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lecha: a la derecha 1">
            <a:extLst>
              <a:ext uri="{FF2B5EF4-FFF2-40B4-BE49-F238E27FC236}">
                <a16:creationId xmlns:a16="http://schemas.microsoft.com/office/drawing/2014/main" id="{520FD697-ED76-4E65-A987-11D08FCF0F90}"/>
              </a:ext>
            </a:extLst>
          </p:cNvPr>
          <p:cNvSpPr/>
          <p:nvPr/>
        </p:nvSpPr>
        <p:spPr>
          <a:xfrm>
            <a:off x="2567608" y="3501008"/>
            <a:ext cx="576064" cy="57606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7241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1AC07-4F0C-402C-A417-C2825DF21805}"/>
              </a:ext>
            </a:extLst>
          </p:cNvPr>
          <p:cNvSpPr>
            <a:spLocks noGrp="1"/>
          </p:cNvSpPr>
          <p:nvPr>
            <p:ph type="title"/>
          </p:nvPr>
        </p:nvSpPr>
        <p:spPr/>
        <p:txBody>
          <a:bodyPr/>
          <a:lstStyle/>
          <a:p>
            <a:r>
              <a:rPr lang="es-ES" dirty="0"/>
              <a:t>Licencias de software</a:t>
            </a:r>
          </a:p>
        </p:txBody>
      </p:sp>
      <p:sp>
        <p:nvSpPr>
          <p:cNvPr id="4" name="Text Placeholder 2">
            <a:extLst>
              <a:ext uri="{FF2B5EF4-FFF2-40B4-BE49-F238E27FC236}">
                <a16:creationId xmlns:a16="http://schemas.microsoft.com/office/drawing/2014/main" id="{2FAA1860-058E-4149-A4D9-6768C8462B7E}"/>
              </a:ext>
            </a:extLst>
          </p:cNvPr>
          <p:cNvSpPr txBox="1">
            <a:spLocks noGrp="1"/>
          </p:cNvSpPr>
          <p:nvPr>
            <p:ph idx="1"/>
          </p:nvPr>
        </p:nvSpPr>
        <p:spPr>
          <a:xfrm>
            <a:off x="476250" y="928688"/>
            <a:ext cx="11106150" cy="5429250"/>
          </a:xfrm>
        </p:spPr>
        <p:txBody>
          <a:bodyPr lIns="90000" tIns="46800" rIns="90000" bIns="46800">
            <a:normAutofit fontScale="92500" lnSpcReduction="10000"/>
          </a:bodyPr>
          <a:lstStyle/>
          <a:p>
            <a:pPr lvl="0">
              <a:spcBef>
                <a:spcPts val="1417"/>
              </a:spcBef>
              <a:spcAft>
                <a:spcPts val="0"/>
              </a:spcAft>
              <a:tabLst/>
            </a:pPr>
            <a:r>
              <a:rPr lang="es-ES" kern="1200" dirty="0">
                <a:latin typeface="Liberation Sans" pitchFamily="18"/>
                <a:ea typeface="DejaVu Sans" pitchFamily="2"/>
              </a:rPr>
              <a:t>Definición: Contrato entre propietario de derechos de explotación y el usuario final</a:t>
            </a:r>
          </a:p>
          <a:p>
            <a:pPr lvl="0">
              <a:spcBef>
                <a:spcPts val="1417"/>
              </a:spcBef>
              <a:spcAft>
                <a:spcPts val="0"/>
              </a:spcAft>
              <a:tabLst/>
            </a:pPr>
            <a:r>
              <a:rPr lang="es-ES" kern="1200" dirty="0">
                <a:latin typeface="Liberation Sans" pitchFamily="18"/>
                <a:ea typeface="DejaVu Sans" pitchFamily="2"/>
              </a:rPr>
              <a:t>La establece el propietario del software</a:t>
            </a:r>
          </a:p>
          <a:p>
            <a:pPr lvl="0">
              <a:spcBef>
                <a:spcPts val="1417"/>
              </a:spcBef>
              <a:spcAft>
                <a:spcPts val="0"/>
              </a:spcAft>
              <a:tabLst/>
            </a:pPr>
            <a:r>
              <a:rPr lang="es-ES" kern="1200" dirty="0">
                <a:latin typeface="Liberation Sans" pitchFamily="18"/>
                <a:ea typeface="DejaVu Sans" pitchFamily="2"/>
              </a:rPr>
              <a:t>Una licencia gobierna:</a:t>
            </a:r>
          </a:p>
          <a:p>
            <a:pPr lvl="1">
              <a:spcBef>
                <a:spcPts val="1417"/>
              </a:spcBef>
              <a:spcAft>
                <a:spcPts val="0"/>
              </a:spcAft>
              <a:buSzPct val="45000"/>
              <a:buChar char="●"/>
              <a:tabLst/>
            </a:pPr>
            <a:r>
              <a:rPr lang="es-ES" kern="1200" dirty="0">
                <a:latin typeface="Liberation Sans" pitchFamily="18"/>
                <a:ea typeface="DejaVu Sans" pitchFamily="2"/>
              </a:rPr>
              <a:t>Uso</a:t>
            </a:r>
          </a:p>
          <a:p>
            <a:pPr lvl="1">
              <a:spcBef>
                <a:spcPts val="1417"/>
              </a:spcBef>
              <a:spcAft>
                <a:spcPts val="0"/>
              </a:spcAft>
              <a:buSzPct val="45000"/>
              <a:buChar char="●"/>
              <a:tabLst/>
            </a:pPr>
            <a:r>
              <a:rPr lang="es-ES" kern="1200" dirty="0">
                <a:latin typeface="Liberation Sans" pitchFamily="18"/>
                <a:ea typeface="DejaVu Sans" pitchFamily="2"/>
              </a:rPr>
              <a:t>Redistribución:</a:t>
            </a:r>
          </a:p>
          <a:p>
            <a:pPr lvl="2">
              <a:spcBef>
                <a:spcPts val="1417"/>
              </a:spcBef>
              <a:spcAft>
                <a:spcPts val="0"/>
              </a:spcAft>
              <a:tabLst/>
            </a:pPr>
            <a:r>
              <a:rPr lang="es-ES" kern="1200" dirty="0">
                <a:latin typeface="Liberation Sans" pitchFamily="18"/>
                <a:ea typeface="DejaVu Sans" pitchFamily="2"/>
              </a:rPr>
              <a:t>Código fuente</a:t>
            </a:r>
          </a:p>
          <a:p>
            <a:pPr lvl="2">
              <a:spcBef>
                <a:spcPts val="1417"/>
              </a:spcBef>
              <a:spcAft>
                <a:spcPts val="0"/>
              </a:spcAft>
              <a:tabLst/>
            </a:pPr>
            <a:r>
              <a:rPr lang="es-ES" kern="1200" dirty="0">
                <a:latin typeface="Liberation Sans" pitchFamily="18"/>
                <a:ea typeface="DejaVu Sans" pitchFamily="2"/>
              </a:rPr>
              <a:t>Binario ejecutable</a:t>
            </a:r>
          </a:p>
          <a:p>
            <a:pPr lvl="1">
              <a:spcBef>
                <a:spcPts val="1417"/>
              </a:spcBef>
              <a:spcAft>
                <a:spcPts val="0"/>
              </a:spcAft>
              <a:buSzPct val="45000"/>
              <a:buChar char="●"/>
              <a:tabLst/>
            </a:pPr>
            <a:r>
              <a:rPr lang="es-ES" kern="1200" dirty="0">
                <a:latin typeface="Liberation Sans" pitchFamily="18"/>
                <a:ea typeface="DejaVu Sans" pitchFamily="2"/>
              </a:rPr>
              <a:t>Acceso al código fuente.</a:t>
            </a:r>
          </a:p>
          <a:p>
            <a:pPr lvl="1">
              <a:spcBef>
                <a:spcPts val="1417"/>
              </a:spcBef>
              <a:spcAft>
                <a:spcPts val="0"/>
              </a:spcAft>
              <a:buSzPct val="45000"/>
              <a:buChar char="●"/>
              <a:tabLst/>
            </a:pPr>
            <a:r>
              <a:rPr lang="es-ES" kern="1200" dirty="0" err="1">
                <a:latin typeface="Liberation Sans" pitchFamily="18"/>
                <a:ea typeface="DejaVu Sans" pitchFamily="2"/>
              </a:rPr>
              <a:t>Monetarización</a:t>
            </a:r>
            <a:endParaRPr lang="es-ES" kern="1200" dirty="0">
              <a:latin typeface="Liberation Sans" pitchFamily="18"/>
              <a:ea typeface="DejaVu Sans" pitchFamily="2"/>
            </a:endParaRPr>
          </a:p>
          <a:p>
            <a:pPr marL="342720" lvl="0" indent="-342720">
              <a:lnSpc>
                <a:spcPct val="90000"/>
              </a:lnSpc>
              <a:buNone/>
              <a:tabLst>
                <a:tab pos="914040" algn="l"/>
                <a:tab pos="1828439" algn="l"/>
                <a:tab pos="2742839" algn="l"/>
                <a:tab pos="3657239" algn="l"/>
                <a:tab pos="4571639" algn="l"/>
                <a:tab pos="5486040" algn="l"/>
                <a:tab pos="6400440" algn="l"/>
                <a:tab pos="7314840" algn="l"/>
                <a:tab pos="8229240" algn="l"/>
                <a:tab pos="9143640" algn="l"/>
                <a:tab pos="10058040" algn="l"/>
              </a:tabLst>
            </a:pPr>
            <a:endParaRPr lang="es-ES" dirty="0">
              <a:latin typeface="Liberation Sans" pitchFamily="18"/>
            </a:endParaRPr>
          </a:p>
          <a:p>
            <a:pPr marL="342720" lvl="0" indent="-342720">
              <a:lnSpc>
                <a:spcPct val="90000"/>
              </a:lnSpc>
              <a:buNone/>
              <a:tabLst>
                <a:tab pos="914040" algn="l"/>
                <a:tab pos="1828439" algn="l"/>
                <a:tab pos="2742839" algn="l"/>
                <a:tab pos="3657239" algn="l"/>
                <a:tab pos="4571639" algn="l"/>
                <a:tab pos="5486040" algn="l"/>
                <a:tab pos="6400440" algn="l"/>
                <a:tab pos="7314840" algn="l"/>
                <a:tab pos="8229240" algn="l"/>
                <a:tab pos="9143640" algn="l"/>
                <a:tab pos="10058040" algn="l"/>
              </a:tabLst>
            </a:pPr>
            <a:endParaRPr lang="es-ES" dirty="0">
              <a:latin typeface="Liberation Sans" pitchFamily="18"/>
            </a:endParaRPr>
          </a:p>
          <a:p>
            <a:pPr marL="342720" lvl="0" indent="-342720">
              <a:lnSpc>
                <a:spcPct val="90000"/>
              </a:lnSpc>
              <a:buNone/>
              <a:tabLst>
                <a:tab pos="914040" algn="l"/>
                <a:tab pos="1828439" algn="l"/>
                <a:tab pos="2742839" algn="l"/>
                <a:tab pos="3657239" algn="l"/>
                <a:tab pos="4571639" algn="l"/>
                <a:tab pos="5486040" algn="l"/>
                <a:tab pos="6400440" algn="l"/>
                <a:tab pos="7314840" algn="l"/>
                <a:tab pos="8229240" algn="l"/>
                <a:tab pos="9143640" algn="l"/>
                <a:tab pos="10058040" algn="l"/>
              </a:tabLst>
            </a:pPr>
            <a:endParaRPr lang="es-ES" dirty="0"/>
          </a:p>
          <a:p>
            <a:pPr marL="342720" lvl="0" indent="-342720">
              <a:lnSpc>
                <a:spcPct val="90000"/>
              </a:lnSpc>
              <a:buNone/>
              <a:tabLst>
                <a:tab pos="914040" algn="l"/>
                <a:tab pos="1828439" algn="l"/>
                <a:tab pos="2742839" algn="l"/>
                <a:tab pos="3657239" algn="l"/>
                <a:tab pos="4571639" algn="l"/>
                <a:tab pos="5486040" algn="l"/>
                <a:tab pos="6400440" algn="l"/>
                <a:tab pos="7314840" algn="l"/>
                <a:tab pos="8229240" algn="l"/>
                <a:tab pos="9143640" algn="l"/>
                <a:tab pos="10058040" algn="l"/>
              </a:tabLst>
            </a:pPr>
            <a:endParaRPr lang="es-ES" dirty="0"/>
          </a:p>
        </p:txBody>
      </p:sp>
      <p:pic>
        <p:nvPicPr>
          <p:cNvPr id="5" name="Imagen 4" descr="Logotipo&#10;&#10;Descripción generada automáticamente">
            <a:extLst>
              <a:ext uri="{FF2B5EF4-FFF2-40B4-BE49-F238E27FC236}">
                <a16:creationId xmlns:a16="http://schemas.microsoft.com/office/drawing/2014/main" id="{61A7224E-2F3E-491A-B2F5-3AFD474B566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24192" y="2780928"/>
            <a:ext cx="3248025" cy="3238500"/>
          </a:xfrm>
          <a:prstGeom prst="rect">
            <a:avLst/>
          </a:prstGeom>
        </p:spPr>
      </p:pic>
    </p:spTree>
    <p:extLst>
      <p:ext uri="{BB962C8B-B14F-4D97-AF65-F5344CB8AC3E}">
        <p14:creationId xmlns:p14="http://schemas.microsoft.com/office/powerpoint/2010/main" val="3950851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6E79D3-8E26-4E8B-8678-A366A9A879F1}"/>
              </a:ext>
            </a:extLst>
          </p:cNvPr>
          <p:cNvSpPr>
            <a:spLocks noGrp="1"/>
          </p:cNvSpPr>
          <p:nvPr>
            <p:ph type="title"/>
          </p:nvPr>
        </p:nvSpPr>
        <p:spPr/>
        <p:txBody>
          <a:bodyPr/>
          <a:lstStyle/>
          <a:p>
            <a:r>
              <a:rPr lang="es-ES" dirty="0"/>
              <a:t>Licencias de software</a:t>
            </a:r>
          </a:p>
        </p:txBody>
      </p:sp>
      <p:sp>
        <p:nvSpPr>
          <p:cNvPr id="3" name="Marcador de contenido 2">
            <a:extLst>
              <a:ext uri="{FF2B5EF4-FFF2-40B4-BE49-F238E27FC236}">
                <a16:creationId xmlns:a16="http://schemas.microsoft.com/office/drawing/2014/main" id="{655525B3-DF00-4539-9D1C-9CF70D16E95A}"/>
              </a:ext>
            </a:extLst>
          </p:cNvPr>
          <p:cNvSpPr>
            <a:spLocks noGrp="1"/>
          </p:cNvSpPr>
          <p:nvPr>
            <p:ph idx="1"/>
          </p:nvPr>
        </p:nvSpPr>
        <p:spPr/>
        <p:txBody>
          <a:bodyPr/>
          <a:lstStyle/>
          <a:p>
            <a:pPr lvl="0">
              <a:spcBef>
                <a:spcPts val="1417"/>
              </a:spcBef>
              <a:spcAft>
                <a:spcPts val="0"/>
              </a:spcAft>
              <a:tabLst/>
            </a:pPr>
            <a:r>
              <a:rPr lang="es-ES" kern="1200" dirty="0">
                <a:latin typeface="Liberation Sans" pitchFamily="18"/>
                <a:ea typeface="DejaVu Sans" pitchFamily="2"/>
              </a:rPr>
              <a:t>Aceptación de licencia:</a:t>
            </a:r>
          </a:p>
          <a:p>
            <a:pPr lvl="1">
              <a:spcBef>
                <a:spcPts val="1417"/>
              </a:spcBef>
              <a:spcAft>
                <a:spcPts val="0"/>
              </a:spcAft>
              <a:buSzPct val="45000"/>
              <a:buChar char="●"/>
              <a:tabLst/>
            </a:pPr>
            <a:r>
              <a:rPr lang="es-ES" kern="1200" dirty="0">
                <a:latin typeface="Liberation Sans" pitchFamily="18"/>
                <a:ea typeface="DejaVu Sans" pitchFamily="2"/>
              </a:rPr>
              <a:t>Descarga</a:t>
            </a:r>
          </a:p>
          <a:p>
            <a:pPr lvl="1">
              <a:spcBef>
                <a:spcPts val="1417"/>
              </a:spcBef>
              <a:spcAft>
                <a:spcPts val="0"/>
              </a:spcAft>
              <a:buSzPct val="45000"/>
              <a:buChar char="●"/>
              <a:tabLst/>
            </a:pPr>
            <a:r>
              <a:rPr lang="es-ES" kern="1200" dirty="0">
                <a:latin typeface="Liberation Sans" pitchFamily="18"/>
                <a:ea typeface="DejaVu Sans" pitchFamily="2"/>
              </a:rPr>
              <a:t>Incorporación en producto</a:t>
            </a:r>
          </a:p>
          <a:p>
            <a:pPr lvl="1">
              <a:spcBef>
                <a:spcPts val="1417"/>
              </a:spcBef>
              <a:spcAft>
                <a:spcPts val="0"/>
              </a:spcAft>
              <a:buSzPct val="45000"/>
              <a:buChar char="●"/>
              <a:tabLst/>
            </a:pPr>
            <a:r>
              <a:rPr lang="es-ES" kern="1200" dirty="0" err="1">
                <a:latin typeface="Liberation Sans" pitchFamily="18"/>
                <a:ea typeface="DejaVu Sans" pitchFamily="2"/>
              </a:rPr>
              <a:t>Scroll</a:t>
            </a:r>
            <a:r>
              <a:rPr lang="es-ES" kern="1200" dirty="0">
                <a:latin typeface="Liberation Sans" pitchFamily="18"/>
                <a:ea typeface="DejaVu Sans" pitchFamily="2"/>
              </a:rPr>
              <a:t> </a:t>
            </a:r>
            <a:r>
              <a:rPr lang="es-ES" kern="1200" dirty="0" err="1">
                <a:latin typeface="Liberation Sans" pitchFamily="18"/>
                <a:ea typeface="DejaVu Sans" pitchFamily="2"/>
              </a:rPr>
              <a:t>down</a:t>
            </a:r>
            <a:r>
              <a:rPr lang="es-ES" kern="1200" dirty="0">
                <a:latin typeface="Liberation Sans" pitchFamily="18"/>
                <a:ea typeface="DejaVu Sans" pitchFamily="2"/>
              </a:rPr>
              <a:t> + botón de “Aceptar”</a:t>
            </a:r>
          </a:p>
          <a:p>
            <a:pPr lvl="0">
              <a:spcBef>
                <a:spcPts val="1417"/>
              </a:spcBef>
              <a:spcAft>
                <a:spcPts val="0"/>
              </a:spcAft>
              <a:tabLst/>
            </a:pPr>
            <a:r>
              <a:rPr lang="es-ES" kern="1200" dirty="0">
                <a:latin typeface="Liberation Sans" pitchFamily="18"/>
                <a:ea typeface="DejaVu Sans" pitchFamily="2"/>
              </a:rPr>
              <a:t>Licencia dual</a:t>
            </a:r>
          </a:p>
          <a:p>
            <a:pPr lvl="0">
              <a:spcBef>
                <a:spcPts val="1417"/>
              </a:spcBef>
              <a:spcAft>
                <a:spcPts val="0"/>
              </a:spcAft>
              <a:tabLst/>
            </a:pPr>
            <a:r>
              <a:rPr lang="es-ES" kern="1200" dirty="0" err="1">
                <a:latin typeface="Liberation Sans" pitchFamily="18"/>
                <a:ea typeface="DejaVu Sans" pitchFamily="2"/>
              </a:rPr>
              <a:t>Relicenciamiento</a:t>
            </a:r>
            <a:endParaRPr lang="es-ES" kern="1200" dirty="0">
              <a:latin typeface="Liberation Sans" pitchFamily="18"/>
              <a:ea typeface="DejaVu Sans" pitchFamily="2"/>
            </a:endParaRPr>
          </a:p>
        </p:txBody>
      </p:sp>
    </p:spTree>
    <p:extLst>
      <p:ext uri="{BB962C8B-B14F-4D97-AF65-F5344CB8AC3E}">
        <p14:creationId xmlns:p14="http://schemas.microsoft.com/office/powerpoint/2010/main" val="1520526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E9F8D-225F-4551-A3DD-97BFBCBF6E2F}"/>
              </a:ext>
            </a:extLst>
          </p:cNvPr>
          <p:cNvSpPr>
            <a:spLocks noGrp="1"/>
          </p:cNvSpPr>
          <p:nvPr>
            <p:ph type="title"/>
          </p:nvPr>
        </p:nvSpPr>
        <p:spPr/>
        <p:txBody>
          <a:bodyPr/>
          <a:lstStyle/>
          <a:p>
            <a:endParaRPr lang="es-ES"/>
          </a:p>
        </p:txBody>
      </p:sp>
      <p:pic>
        <p:nvPicPr>
          <p:cNvPr id="1026" name="Picture 2" descr="licencias de uso">
            <a:extLst>
              <a:ext uri="{FF2B5EF4-FFF2-40B4-BE49-F238E27FC236}">
                <a16:creationId xmlns:a16="http://schemas.microsoft.com/office/drawing/2014/main" id="{A35405F3-0AE6-4141-B164-E141A3679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763" y="323345"/>
            <a:ext cx="8784976" cy="621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88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2406503-98DE-4187-AA07-1137B8D1E516}"/>
              </a:ext>
            </a:extLst>
          </p:cNvPr>
          <p:cNvSpPr>
            <a:spLocks noGrp="1"/>
          </p:cNvSpPr>
          <p:nvPr>
            <p:ph type="title"/>
          </p:nvPr>
        </p:nvSpPr>
        <p:spPr/>
        <p:txBody>
          <a:bodyPr/>
          <a:lstStyle/>
          <a:p>
            <a:endParaRPr lang="es-ES" dirty="0"/>
          </a:p>
        </p:txBody>
      </p:sp>
      <p:graphicFrame>
        <p:nvGraphicFramePr>
          <p:cNvPr id="5" name="Marcador de contenido 4">
            <a:extLst>
              <a:ext uri="{FF2B5EF4-FFF2-40B4-BE49-F238E27FC236}">
                <a16:creationId xmlns:a16="http://schemas.microsoft.com/office/drawing/2014/main" id="{A8EF696E-A83C-48DE-889C-7F8E33A1CE0D}"/>
              </a:ext>
            </a:extLst>
          </p:cNvPr>
          <p:cNvGraphicFramePr>
            <a:graphicFrameLocks noGrp="1"/>
          </p:cNvGraphicFramePr>
          <p:nvPr>
            <p:ph idx="1"/>
            <p:extLst>
              <p:ext uri="{D42A27DB-BD31-4B8C-83A1-F6EECF244321}">
                <p14:modId xmlns:p14="http://schemas.microsoft.com/office/powerpoint/2010/main" val="3126944046"/>
              </p:ext>
            </p:extLst>
          </p:nvPr>
        </p:nvGraphicFramePr>
        <p:xfrm>
          <a:off x="3417380" y="1124744"/>
          <a:ext cx="5547742" cy="5305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lecha: a la derecha 1">
            <a:extLst>
              <a:ext uri="{FF2B5EF4-FFF2-40B4-BE49-F238E27FC236}">
                <a16:creationId xmlns:a16="http://schemas.microsoft.com/office/drawing/2014/main" id="{520FD697-ED76-4E65-A987-11D08FCF0F90}"/>
              </a:ext>
            </a:extLst>
          </p:cNvPr>
          <p:cNvSpPr/>
          <p:nvPr/>
        </p:nvSpPr>
        <p:spPr>
          <a:xfrm>
            <a:off x="2567608" y="1124744"/>
            <a:ext cx="576064" cy="57606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6888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10A721-A2A3-4D0E-A3A7-52B18AA157FF}"/>
              </a:ext>
            </a:extLst>
          </p:cNvPr>
          <p:cNvSpPr>
            <a:spLocks noGrp="1"/>
          </p:cNvSpPr>
          <p:nvPr>
            <p:ph type="title"/>
          </p:nvPr>
        </p:nvSpPr>
        <p:spPr/>
        <p:txBody>
          <a:bodyPr/>
          <a:lstStyle/>
          <a:p>
            <a:r>
              <a:rPr lang="es-ES" dirty="0"/>
              <a:t>Tipos de licencias</a:t>
            </a:r>
          </a:p>
        </p:txBody>
      </p:sp>
      <p:sp>
        <p:nvSpPr>
          <p:cNvPr id="3" name="Marcador de contenido 2">
            <a:extLst>
              <a:ext uri="{FF2B5EF4-FFF2-40B4-BE49-F238E27FC236}">
                <a16:creationId xmlns:a16="http://schemas.microsoft.com/office/drawing/2014/main" id="{D35C24F0-5DD5-468D-91E7-0484289F327A}"/>
              </a:ext>
            </a:extLst>
          </p:cNvPr>
          <p:cNvSpPr>
            <a:spLocks noGrp="1"/>
          </p:cNvSpPr>
          <p:nvPr>
            <p:ph idx="1"/>
          </p:nvPr>
        </p:nvSpPr>
        <p:spPr>
          <a:xfrm>
            <a:off x="476211" y="928670"/>
            <a:ext cx="11106189" cy="2788362"/>
          </a:xfrm>
        </p:spPr>
        <p:txBody>
          <a:bodyPr/>
          <a:lstStyle/>
          <a:p>
            <a:pPr>
              <a:spcBef>
                <a:spcPts val="1417"/>
              </a:spcBef>
              <a:spcAft>
                <a:spcPts val="0"/>
              </a:spcAft>
              <a:buSzPct val="45000"/>
              <a:buChar char="●"/>
            </a:pPr>
            <a:r>
              <a:rPr lang="es-ES" kern="1200" dirty="0">
                <a:latin typeface="Liberation Sans" pitchFamily="18"/>
                <a:ea typeface="DejaVu Sans" pitchFamily="2"/>
              </a:rPr>
              <a:t>Privativas (“propietarias”)</a:t>
            </a:r>
          </a:p>
          <a:p>
            <a:pPr>
              <a:spcBef>
                <a:spcPts val="1417"/>
              </a:spcBef>
              <a:spcAft>
                <a:spcPts val="0"/>
              </a:spcAft>
              <a:buSzPct val="45000"/>
              <a:buChar char="●"/>
            </a:pPr>
            <a:r>
              <a:rPr lang="es-ES" kern="1200" dirty="0">
                <a:latin typeface="Liberation Sans" pitchFamily="18"/>
                <a:ea typeface="DejaVu Sans" pitchFamily="2"/>
              </a:rPr>
              <a:t>No-copyleft</a:t>
            </a:r>
          </a:p>
          <a:p>
            <a:pPr>
              <a:spcBef>
                <a:spcPts val="1417"/>
              </a:spcBef>
              <a:spcAft>
                <a:spcPts val="0"/>
              </a:spcAft>
              <a:buSzPct val="45000"/>
              <a:buChar char="●"/>
            </a:pPr>
            <a:r>
              <a:rPr lang="es-ES" kern="1200" dirty="0">
                <a:latin typeface="Liberation Sans" pitchFamily="18"/>
                <a:ea typeface="DejaVu Sans" pitchFamily="2"/>
              </a:rPr>
              <a:t>Copyleft</a:t>
            </a:r>
          </a:p>
          <a:p>
            <a:pPr>
              <a:spcBef>
                <a:spcPts val="1417"/>
              </a:spcBef>
              <a:spcAft>
                <a:spcPts val="0"/>
              </a:spcAft>
              <a:buSzPct val="45000"/>
              <a:buChar char="●"/>
            </a:pPr>
            <a:r>
              <a:rPr lang="es-ES" kern="1200" dirty="0">
                <a:latin typeface="Liberation Sans" pitchFamily="18"/>
                <a:ea typeface="DejaVu Sans" pitchFamily="2"/>
              </a:rPr>
              <a:t>Dominio público</a:t>
            </a:r>
          </a:p>
          <a:p>
            <a:endParaRPr lang="es-ES" dirty="0"/>
          </a:p>
        </p:txBody>
      </p:sp>
      <p:pic>
        <p:nvPicPr>
          <p:cNvPr id="4" name="Imagen 3">
            <a:extLst>
              <a:ext uri="{FF2B5EF4-FFF2-40B4-BE49-F238E27FC236}">
                <a16:creationId xmlns:a16="http://schemas.microsoft.com/office/drawing/2014/main" id="{0770A7FA-CAEB-426A-90D2-2FF95777C991}"/>
              </a:ext>
            </a:extLst>
          </p:cNvPr>
          <p:cNvPicPr>
            <a:picLocks noChangeAspect="1"/>
          </p:cNvPicPr>
          <p:nvPr/>
        </p:nvPicPr>
        <p:blipFill>
          <a:blip r:embed="rId2">
            <a:lum/>
            <a:alphaModFix/>
          </a:blip>
          <a:srcRect/>
          <a:stretch>
            <a:fillRect/>
          </a:stretch>
        </p:blipFill>
        <p:spPr>
          <a:xfrm>
            <a:off x="911424" y="3987569"/>
            <a:ext cx="9143640" cy="2927520"/>
          </a:xfrm>
          <a:prstGeom prst="rect">
            <a:avLst/>
          </a:prstGeom>
          <a:noFill/>
          <a:ln>
            <a:noFill/>
          </a:ln>
        </p:spPr>
      </p:pic>
    </p:spTree>
    <p:extLst>
      <p:ext uri="{BB962C8B-B14F-4D97-AF65-F5344CB8AC3E}">
        <p14:creationId xmlns:p14="http://schemas.microsoft.com/office/powerpoint/2010/main" val="845401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61FF8-0564-49FC-9AAF-51672F076C3C}"/>
              </a:ext>
            </a:extLst>
          </p:cNvPr>
          <p:cNvSpPr>
            <a:spLocks noGrp="1"/>
          </p:cNvSpPr>
          <p:nvPr>
            <p:ph type="title"/>
          </p:nvPr>
        </p:nvSpPr>
        <p:spPr/>
        <p:txBody>
          <a:bodyPr/>
          <a:lstStyle/>
          <a:p>
            <a:r>
              <a:rPr lang="es-ES" dirty="0"/>
              <a:t>Licencias de software</a:t>
            </a:r>
          </a:p>
        </p:txBody>
      </p:sp>
      <p:sp>
        <p:nvSpPr>
          <p:cNvPr id="3" name="Marcador de contenido 2">
            <a:extLst>
              <a:ext uri="{FF2B5EF4-FFF2-40B4-BE49-F238E27FC236}">
                <a16:creationId xmlns:a16="http://schemas.microsoft.com/office/drawing/2014/main" id="{8B950A0E-9689-4904-BB0E-ECFACD7A0277}"/>
              </a:ext>
            </a:extLst>
          </p:cNvPr>
          <p:cNvSpPr>
            <a:spLocks noGrp="1"/>
          </p:cNvSpPr>
          <p:nvPr>
            <p:ph idx="1"/>
          </p:nvPr>
        </p:nvSpPr>
        <p:spPr/>
        <p:txBody>
          <a:bodyPr>
            <a:normAutofit lnSpcReduction="10000"/>
          </a:bodyPr>
          <a:lstStyle/>
          <a:p>
            <a:r>
              <a:rPr lang="es-ES" b="1" dirty="0"/>
              <a:t>Restrictivas</a:t>
            </a:r>
            <a:r>
              <a:rPr lang="es-ES" dirty="0"/>
              <a:t>: BSD-</a:t>
            </a:r>
            <a:r>
              <a:rPr lang="es-ES" dirty="0" err="1"/>
              <a:t>like</a:t>
            </a:r>
            <a:r>
              <a:rPr lang="es-ES" dirty="0"/>
              <a:t> (promueve libertades individuales, no obliga al destinatario a volver a compartir el software)</a:t>
            </a:r>
          </a:p>
          <a:p>
            <a:r>
              <a:rPr lang="es-ES" b="1" dirty="0"/>
              <a:t>Permisivas</a:t>
            </a:r>
            <a:r>
              <a:rPr lang="es-ES" dirty="0"/>
              <a:t>: GPL-</a:t>
            </a:r>
            <a:r>
              <a:rPr lang="es-ES" dirty="0" err="1"/>
              <a:t>like</a:t>
            </a:r>
            <a:r>
              <a:rPr lang="es-ES" dirty="0"/>
              <a:t> (copyleft) (promueve libertades colectivas, obliga al destinatario de devolver mejoras a la comunidad)</a:t>
            </a:r>
          </a:p>
          <a:p>
            <a:r>
              <a:rPr lang="es-ES" dirty="0"/>
              <a:t>Mirar información aquí: </a:t>
            </a:r>
            <a:r>
              <a:rPr lang="es-ES" dirty="0">
                <a:hlinkClick r:id="rId2"/>
              </a:rPr>
              <a:t>http://oss-watch.ac.uk/apps/licdiff/</a:t>
            </a:r>
            <a:r>
              <a:rPr lang="es-ES" dirty="0"/>
              <a:t> </a:t>
            </a:r>
          </a:p>
          <a:p>
            <a:pPr lvl="1"/>
            <a:r>
              <a:rPr lang="en-US" sz="2400" i="1" u="sng" dirty="0">
                <a:solidFill>
                  <a:srgbClr val="0563C1"/>
                </a:solidFill>
                <a:effectLst/>
                <a:hlinkClick r:id="rId3"/>
              </a:rPr>
              <a:t>Open Source Licenses by Category (by Open Source Initiative)</a:t>
            </a:r>
            <a:r>
              <a:rPr lang="en-US" sz="2400" i="1" dirty="0">
                <a:effectLst/>
              </a:rPr>
              <a:t>: Lists open source licenses by category.</a:t>
            </a:r>
          </a:p>
          <a:p>
            <a:pPr lvl="1"/>
            <a:r>
              <a:rPr lang="en-US" sz="2400" i="1" u="sng" dirty="0">
                <a:solidFill>
                  <a:srgbClr val="0563C1"/>
                </a:solidFill>
                <a:effectLst/>
                <a:hlinkClick r:id="rId4"/>
              </a:rPr>
              <a:t>Choose an Open Source License</a:t>
            </a:r>
            <a:r>
              <a:rPr lang="en-US" sz="2400" i="1" dirty="0">
                <a:effectLst/>
              </a:rPr>
              <a:t>: Sponsored by GitHub, this site walks you through the properties you must consider, helping you decide what license makes sense.</a:t>
            </a:r>
          </a:p>
          <a:p>
            <a:pPr lvl="1"/>
            <a:r>
              <a:rPr lang="en-US" sz="2400" i="1" u="sng" dirty="0">
                <a:solidFill>
                  <a:srgbClr val="0563C1"/>
                </a:solidFill>
                <a:effectLst/>
                <a:hlinkClick r:id="rId5"/>
              </a:rPr>
              <a:t>Browse Software Licenses &amp; Summaries</a:t>
            </a:r>
            <a:r>
              <a:rPr lang="en-US" sz="2400" i="1" dirty="0">
                <a:effectLst/>
              </a:rPr>
              <a:t>: Tags software licenses with key properties to help you navigate easier and better understand the existing licenses.</a:t>
            </a:r>
            <a:endParaRPr lang="en-US" sz="2400" i="1" dirty="0"/>
          </a:p>
          <a:p>
            <a:pPr lvl="1"/>
            <a:r>
              <a:rPr lang="en-US" sz="2400" i="1" u="sng" dirty="0">
                <a:solidFill>
                  <a:srgbClr val="0563C1"/>
                </a:solidFill>
                <a:effectLst/>
                <a:hlinkClick r:id="rId6"/>
              </a:rPr>
              <a:t>Various Licenses and Comments About Them</a:t>
            </a:r>
            <a:r>
              <a:rPr lang="en-US" sz="2400" i="1" dirty="0">
                <a:effectLst/>
              </a:rPr>
              <a:t>: Provides a description of copyleft licenses and comments about them.</a:t>
            </a:r>
          </a:p>
          <a:p>
            <a:endParaRPr lang="es-ES" dirty="0"/>
          </a:p>
        </p:txBody>
      </p:sp>
    </p:spTree>
    <p:extLst>
      <p:ext uri="{BB962C8B-B14F-4D97-AF65-F5344CB8AC3E}">
        <p14:creationId xmlns:p14="http://schemas.microsoft.com/office/powerpoint/2010/main" val="3403442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2406503-98DE-4187-AA07-1137B8D1E516}"/>
              </a:ext>
            </a:extLst>
          </p:cNvPr>
          <p:cNvSpPr>
            <a:spLocks noGrp="1"/>
          </p:cNvSpPr>
          <p:nvPr>
            <p:ph type="title"/>
          </p:nvPr>
        </p:nvSpPr>
        <p:spPr/>
        <p:txBody>
          <a:bodyPr/>
          <a:lstStyle/>
          <a:p>
            <a:endParaRPr lang="es-ES" dirty="0"/>
          </a:p>
        </p:txBody>
      </p:sp>
      <p:graphicFrame>
        <p:nvGraphicFramePr>
          <p:cNvPr id="5" name="Marcador de contenido 4">
            <a:extLst>
              <a:ext uri="{FF2B5EF4-FFF2-40B4-BE49-F238E27FC236}">
                <a16:creationId xmlns:a16="http://schemas.microsoft.com/office/drawing/2014/main" id="{A8EF696E-A83C-48DE-889C-7F8E33A1CE0D}"/>
              </a:ext>
            </a:extLst>
          </p:cNvPr>
          <p:cNvGraphicFramePr>
            <a:graphicFrameLocks noGrp="1"/>
          </p:cNvGraphicFramePr>
          <p:nvPr>
            <p:ph idx="1"/>
          </p:nvPr>
        </p:nvGraphicFramePr>
        <p:xfrm>
          <a:off x="3417380" y="1124744"/>
          <a:ext cx="5547742" cy="5305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lecha: a la derecha 1">
            <a:extLst>
              <a:ext uri="{FF2B5EF4-FFF2-40B4-BE49-F238E27FC236}">
                <a16:creationId xmlns:a16="http://schemas.microsoft.com/office/drawing/2014/main" id="{520FD697-ED76-4E65-A987-11D08FCF0F90}"/>
              </a:ext>
            </a:extLst>
          </p:cNvPr>
          <p:cNvSpPr/>
          <p:nvPr/>
        </p:nvSpPr>
        <p:spPr>
          <a:xfrm>
            <a:off x="2567608" y="4293096"/>
            <a:ext cx="576064" cy="57606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08901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7BD2DE40-8F2E-4D98-BD38-DB5F5502B313}"/>
              </a:ext>
            </a:extLst>
          </p:cNvPr>
          <p:cNvSpPr/>
          <p:nvPr/>
        </p:nvSpPr>
        <p:spPr>
          <a:xfrm>
            <a:off x="2279576" y="1160748"/>
            <a:ext cx="7920880" cy="4536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¿Existen ventajas e inconvenientes a la hora de usar FLOSS?</a:t>
            </a:r>
          </a:p>
        </p:txBody>
      </p:sp>
    </p:spTree>
    <p:extLst>
      <p:ext uri="{BB962C8B-B14F-4D97-AF65-F5344CB8AC3E}">
        <p14:creationId xmlns:p14="http://schemas.microsoft.com/office/powerpoint/2010/main" val="1012291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185358-50EE-4382-9EC3-8306157BBEB8}"/>
              </a:ext>
            </a:extLst>
          </p:cNvPr>
          <p:cNvSpPr>
            <a:spLocks noGrp="1"/>
          </p:cNvSpPr>
          <p:nvPr>
            <p:ph type="title"/>
          </p:nvPr>
        </p:nvSpPr>
        <p:spPr/>
        <p:txBody>
          <a:bodyPr/>
          <a:lstStyle/>
          <a:p>
            <a:r>
              <a:rPr lang="es-ES" dirty="0"/>
              <a:t>Ventajas de usar FLOSS</a:t>
            </a:r>
          </a:p>
        </p:txBody>
      </p:sp>
      <p:sp>
        <p:nvSpPr>
          <p:cNvPr id="3" name="Marcador de contenido 2">
            <a:extLst>
              <a:ext uri="{FF2B5EF4-FFF2-40B4-BE49-F238E27FC236}">
                <a16:creationId xmlns:a16="http://schemas.microsoft.com/office/drawing/2014/main" id="{B47D2505-5195-491F-8D75-690CA4AE2EE1}"/>
              </a:ext>
            </a:extLst>
          </p:cNvPr>
          <p:cNvSpPr>
            <a:spLocks noGrp="1"/>
          </p:cNvSpPr>
          <p:nvPr>
            <p:ph idx="1"/>
          </p:nvPr>
        </p:nvSpPr>
        <p:spPr/>
        <p:txBody>
          <a:bodyPr>
            <a:normAutofit fontScale="85000" lnSpcReduction="10000"/>
          </a:bodyPr>
          <a:lstStyle/>
          <a:p>
            <a:r>
              <a:rPr lang="es-ES" dirty="0"/>
              <a:t>Las ventajas de la transparencia: más gente viéndolo, reputación, calidad esperada,… (Revisión por pares)</a:t>
            </a:r>
          </a:p>
          <a:p>
            <a:r>
              <a:rPr lang="es-ES" dirty="0"/>
              <a:t>Promover la colaboración frente a la competencia</a:t>
            </a:r>
          </a:p>
          <a:p>
            <a:r>
              <a:rPr lang="es-ES" dirty="0"/>
              <a:t>Promover la reutilización y basarse en cosas hechas en lugar de reinventar la rueda</a:t>
            </a:r>
          </a:p>
          <a:p>
            <a:r>
              <a:rPr lang="es-ES" dirty="0"/>
              <a:t>Mayor independencia del proveedor y soporte técnico</a:t>
            </a:r>
          </a:p>
          <a:p>
            <a:r>
              <a:rPr lang="es-ES" dirty="0"/>
              <a:t>En administración pública, código como servicio público: “</a:t>
            </a:r>
            <a:r>
              <a:rPr lang="es-ES" dirty="0" err="1"/>
              <a:t>public</a:t>
            </a:r>
            <a:r>
              <a:rPr lang="es-ES" dirty="0"/>
              <a:t> </a:t>
            </a:r>
            <a:r>
              <a:rPr lang="es-ES" dirty="0" err="1"/>
              <a:t>money</a:t>
            </a:r>
            <a:r>
              <a:rPr lang="es-ES" dirty="0"/>
              <a:t>, </a:t>
            </a:r>
            <a:r>
              <a:rPr lang="es-ES" dirty="0" err="1"/>
              <a:t>public</a:t>
            </a:r>
            <a:r>
              <a:rPr lang="es-ES" dirty="0"/>
              <a:t> </a:t>
            </a:r>
            <a:r>
              <a:rPr lang="es-ES" dirty="0" err="1"/>
              <a:t>code</a:t>
            </a:r>
            <a:r>
              <a:rPr lang="es-ES" dirty="0"/>
              <a:t>”</a:t>
            </a:r>
          </a:p>
          <a:p>
            <a:r>
              <a:rPr lang="es-ES" dirty="0"/>
              <a:t>Acceso a la tecnología: estimula el aprendizaje</a:t>
            </a:r>
          </a:p>
          <a:p>
            <a:r>
              <a:rPr lang="es-ES" dirty="0"/>
              <a:t>Reduce la “obsolescencia programada”</a:t>
            </a:r>
          </a:p>
          <a:p>
            <a:r>
              <a:rPr lang="es-ES" dirty="0"/>
              <a:t>Estimula arreglar rápido los bugs</a:t>
            </a:r>
          </a:p>
          <a:p>
            <a:r>
              <a:rPr lang="es-ES" dirty="0"/>
              <a:t>¿es más “verde”?</a:t>
            </a:r>
          </a:p>
          <a:p>
            <a:r>
              <a:rPr lang="es-ES" dirty="0"/>
              <a:t>¿Ejemplos de proyectos FLOSS que conozcáis?</a:t>
            </a:r>
          </a:p>
          <a:p>
            <a:endParaRPr lang="es-ES" dirty="0"/>
          </a:p>
          <a:p>
            <a:endParaRPr lang="es-ES" dirty="0"/>
          </a:p>
        </p:txBody>
      </p:sp>
      <p:pic>
        <p:nvPicPr>
          <p:cNvPr id="5" name="Imagen 4">
            <a:extLst>
              <a:ext uri="{FF2B5EF4-FFF2-40B4-BE49-F238E27FC236}">
                <a16:creationId xmlns:a16="http://schemas.microsoft.com/office/drawing/2014/main" id="{D923D638-157E-4875-8741-50E453B3B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0296" y="3717032"/>
            <a:ext cx="2524690" cy="2678634"/>
          </a:xfrm>
          <a:prstGeom prst="rect">
            <a:avLst/>
          </a:prstGeom>
        </p:spPr>
      </p:pic>
    </p:spTree>
    <p:extLst>
      <p:ext uri="{BB962C8B-B14F-4D97-AF65-F5344CB8AC3E}">
        <p14:creationId xmlns:p14="http://schemas.microsoft.com/office/powerpoint/2010/main" val="3601818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7BD2DE40-8F2E-4D98-BD38-DB5F5502B313}"/>
              </a:ext>
            </a:extLst>
          </p:cNvPr>
          <p:cNvSpPr/>
          <p:nvPr/>
        </p:nvSpPr>
        <p:spPr>
          <a:xfrm>
            <a:off x="2279576" y="1160748"/>
            <a:ext cx="7920880" cy="4536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¿Y qué tiene que ver el FLOSS con la ingeniería del software?</a:t>
            </a:r>
          </a:p>
        </p:txBody>
      </p:sp>
    </p:spTree>
    <p:extLst>
      <p:ext uri="{BB962C8B-B14F-4D97-AF65-F5344CB8AC3E}">
        <p14:creationId xmlns:p14="http://schemas.microsoft.com/office/powerpoint/2010/main" val="2027245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C981F-404F-4789-A831-8F5517553752}"/>
              </a:ext>
            </a:extLst>
          </p:cNvPr>
          <p:cNvSpPr>
            <a:spLocks noGrp="1"/>
          </p:cNvSpPr>
          <p:nvPr>
            <p:ph type="title"/>
          </p:nvPr>
        </p:nvSpPr>
        <p:spPr/>
        <p:txBody>
          <a:bodyPr/>
          <a:lstStyle/>
          <a:p>
            <a:r>
              <a:rPr lang="es-ES" dirty="0"/>
              <a:t>¿Y qué ha traído de bueno a la Ingeniería del Software el FLOSS?</a:t>
            </a:r>
          </a:p>
        </p:txBody>
      </p:sp>
      <p:sp>
        <p:nvSpPr>
          <p:cNvPr id="3" name="Marcador de contenido 2">
            <a:extLst>
              <a:ext uri="{FF2B5EF4-FFF2-40B4-BE49-F238E27FC236}">
                <a16:creationId xmlns:a16="http://schemas.microsoft.com/office/drawing/2014/main" id="{BA125667-92F8-41F7-B9CA-1EFEFB227796}"/>
              </a:ext>
            </a:extLst>
          </p:cNvPr>
          <p:cNvSpPr>
            <a:spLocks noGrp="1"/>
          </p:cNvSpPr>
          <p:nvPr>
            <p:ph idx="1"/>
          </p:nvPr>
        </p:nvSpPr>
        <p:spPr/>
        <p:txBody>
          <a:bodyPr/>
          <a:lstStyle/>
          <a:p>
            <a:r>
              <a:rPr lang="es-ES" dirty="0"/>
              <a:t>Buenas prácticas en automatización: </a:t>
            </a:r>
            <a:r>
              <a:rPr lang="es-ES" dirty="0" err="1"/>
              <a:t>git</a:t>
            </a:r>
            <a:r>
              <a:rPr lang="es-ES" dirty="0"/>
              <a:t>, CI, CD, </a:t>
            </a:r>
            <a:r>
              <a:rPr lang="es-ES" i="1" dirty="0" err="1"/>
              <a:t>containers</a:t>
            </a:r>
            <a:r>
              <a:rPr lang="es-ES" dirty="0"/>
              <a:t>, …</a:t>
            </a:r>
          </a:p>
          <a:p>
            <a:r>
              <a:rPr lang="es-ES" dirty="0"/>
              <a:t>Lenguajes de programación</a:t>
            </a:r>
          </a:p>
          <a:p>
            <a:r>
              <a:rPr lang="es-ES" dirty="0"/>
              <a:t>Herramientas de desarrollo</a:t>
            </a:r>
          </a:p>
          <a:p>
            <a:r>
              <a:rPr lang="es-ES" dirty="0"/>
              <a:t>Buenas prácticas a la hora de desarrollar</a:t>
            </a:r>
          </a:p>
          <a:p>
            <a:r>
              <a:rPr lang="es-ES" dirty="0"/>
              <a:t>Reutilización de software, uno de los principios de IS</a:t>
            </a:r>
          </a:p>
          <a:p>
            <a:r>
              <a:rPr lang="es-ES" dirty="0"/>
              <a:t>¡Muchos datos que analizar! </a:t>
            </a:r>
            <a:r>
              <a:rPr lang="es-ES" i="1" dirty="0" err="1"/>
              <a:t>Minning</a:t>
            </a:r>
            <a:r>
              <a:rPr lang="es-ES" i="1" dirty="0"/>
              <a:t> Software </a:t>
            </a:r>
            <a:r>
              <a:rPr lang="es-ES" i="1" dirty="0" err="1"/>
              <a:t>Repositories</a:t>
            </a:r>
            <a:endParaRPr lang="es-ES" i="1" dirty="0"/>
          </a:p>
          <a:p>
            <a:endParaRPr lang="es-ES" i="1" dirty="0"/>
          </a:p>
        </p:txBody>
      </p:sp>
    </p:spTree>
    <p:extLst>
      <p:ext uri="{BB962C8B-B14F-4D97-AF65-F5344CB8AC3E}">
        <p14:creationId xmlns:p14="http://schemas.microsoft.com/office/powerpoint/2010/main" val="2618178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2406503-98DE-4187-AA07-1137B8D1E516}"/>
              </a:ext>
            </a:extLst>
          </p:cNvPr>
          <p:cNvSpPr>
            <a:spLocks noGrp="1"/>
          </p:cNvSpPr>
          <p:nvPr>
            <p:ph type="title"/>
          </p:nvPr>
        </p:nvSpPr>
        <p:spPr/>
        <p:txBody>
          <a:bodyPr/>
          <a:lstStyle/>
          <a:p>
            <a:endParaRPr lang="es-ES" dirty="0"/>
          </a:p>
        </p:txBody>
      </p:sp>
      <p:graphicFrame>
        <p:nvGraphicFramePr>
          <p:cNvPr id="5" name="Marcador de contenido 4">
            <a:extLst>
              <a:ext uri="{FF2B5EF4-FFF2-40B4-BE49-F238E27FC236}">
                <a16:creationId xmlns:a16="http://schemas.microsoft.com/office/drawing/2014/main" id="{A8EF696E-A83C-48DE-889C-7F8E33A1CE0D}"/>
              </a:ext>
            </a:extLst>
          </p:cNvPr>
          <p:cNvGraphicFramePr>
            <a:graphicFrameLocks noGrp="1"/>
          </p:cNvGraphicFramePr>
          <p:nvPr>
            <p:ph idx="1"/>
          </p:nvPr>
        </p:nvGraphicFramePr>
        <p:xfrm>
          <a:off x="3417380" y="1124744"/>
          <a:ext cx="5547742" cy="5305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lecha: a la derecha 1">
            <a:extLst>
              <a:ext uri="{FF2B5EF4-FFF2-40B4-BE49-F238E27FC236}">
                <a16:creationId xmlns:a16="http://schemas.microsoft.com/office/drawing/2014/main" id="{520FD697-ED76-4E65-A987-11D08FCF0F90}"/>
              </a:ext>
            </a:extLst>
          </p:cNvPr>
          <p:cNvSpPr/>
          <p:nvPr/>
        </p:nvSpPr>
        <p:spPr>
          <a:xfrm>
            <a:off x="2567608" y="4941168"/>
            <a:ext cx="576064" cy="57606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88296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C981F-404F-4789-A831-8F5517553752}"/>
              </a:ext>
            </a:extLst>
          </p:cNvPr>
          <p:cNvSpPr>
            <a:spLocks noGrp="1"/>
          </p:cNvSpPr>
          <p:nvPr>
            <p:ph type="title"/>
          </p:nvPr>
        </p:nvSpPr>
        <p:spPr/>
        <p:txBody>
          <a:bodyPr/>
          <a:lstStyle/>
          <a:p>
            <a:r>
              <a:rPr lang="es-ES" dirty="0"/>
              <a:t>Trabajemos e investiguemos un rato</a:t>
            </a:r>
          </a:p>
        </p:txBody>
      </p:sp>
      <p:sp>
        <p:nvSpPr>
          <p:cNvPr id="3" name="Marcador de contenido 2">
            <a:extLst>
              <a:ext uri="{FF2B5EF4-FFF2-40B4-BE49-F238E27FC236}">
                <a16:creationId xmlns:a16="http://schemas.microsoft.com/office/drawing/2014/main" id="{BA125667-92F8-41F7-B9CA-1EFEFB227796}"/>
              </a:ext>
            </a:extLst>
          </p:cNvPr>
          <p:cNvSpPr>
            <a:spLocks noGrp="1"/>
          </p:cNvSpPr>
          <p:nvPr>
            <p:ph idx="1"/>
          </p:nvPr>
        </p:nvSpPr>
        <p:spPr/>
        <p:txBody>
          <a:bodyPr/>
          <a:lstStyle/>
          <a:p>
            <a:r>
              <a:rPr lang="es-ES" dirty="0"/>
              <a:t>¿Conoces a algún proyecto de FLOSS que haya sido promovido en España? ¿Y en Andalucía? ¿Y en la Universidad de Sevilla? </a:t>
            </a:r>
          </a:p>
          <a:p>
            <a:r>
              <a:rPr lang="es-ES" dirty="0"/>
              <a:t>¡¡Búscalo y comparte su historia con el resto!!</a:t>
            </a:r>
          </a:p>
          <a:p>
            <a:r>
              <a:rPr lang="es-ES" i="1" dirty="0"/>
              <a:t>¿Qué tipo de licencia le pondrías a tu proyecto de Decide-XXX? ¿Sería compatible la propuesta de licencia que tienes con la que trae Decide? </a:t>
            </a:r>
          </a:p>
          <a:p>
            <a:r>
              <a:rPr lang="es-ES" dirty="0"/>
              <a:t>¿Podrías dar una lista de programas libres alternativos a los que son propietarios? ¡Construyamos una tabla!</a:t>
            </a:r>
          </a:p>
          <a:p>
            <a:endParaRPr lang="es-ES" i="1" dirty="0"/>
          </a:p>
          <a:p>
            <a:endParaRPr lang="es-ES" i="1" dirty="0"/>
          </a:p>
        </p:txBody>
      </p:sp>
    </p:spTree>
    <p:extLst>
      <p:ext uri="{BB962C8B-B14F-4D97-AF65-F5344CB8AC3E}">
        <p14:creationId xmlns:p14="http://schemas.microsoft.com/office/powerpoint/2010/main" val="4138651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C981F-404F-4789-A831-8F5517553752}"/>
              </a:ext>
            </a:extLst>
          </p:cNvPr>
          <p:cNvSpPr>
            <a:spLocks noGrp="1"/>
          </p:cNvSpPr>
          <p:nvPr>
            <p:ph type="title"/>
          </p:nvPr>
        </p:nvSpPr>
        <p:spPr/>
        <p:txBody>
          <a:bodyPr/>
          <a:lstStyle/>
          <a:p>
            <a:r>
              <a:rPr lang="es-ES" dirty="0"/>
              <a:t>Trabajemos e investiguemos un rato</a:t>
            </a:r>
          </a:p>
        </p:txBody>
      </p:sp>
      <p:sp>
        <p:nvSpPr>
          <p:cNvPr id="3" name="Marcador de contenido 2">
            <a:extLst>
              <a:ext uri="{FF2B5EF4-FFF2-40B4-BE49-F238E27FC236}">
                <a16:creationId xmlns:a16="http://schemas.microsoft.com/office/drawing/2014/main" id="{BA125667-92F8-41F7-B9CA-1EFEFB227796}"/>
              </a:ext>
            </a:extLst>
          </p:cNvPr>
          <p:cNvSpPr>
            <a:spLocks noGrp="1"/>
          </p:cNvSpPr>
          <p:nvPr>
            <p:ph idx="1"/>
          </p:nvPr>
        </p:nvSpPr>
        <p:spPr/>
        <p:txBody>
          <a:bodyPr>
            <a:normAutofit fontScale="92500" lnSpcReduction="20000"/>
          </a:bodyPr>
          <a:lstStyle/>
          <a:p>
            <a:r>
              <a:rPr lang="es-ES" dirty="0"/>
              <a:t>Hacemos grupos de 3-5 personas</a:t>
            </a:r>
          </a:p>
          <a:p>
            <a:r>
              <a:rPr lang="es-ES" dirty="0"/>
              <a:t>Buscamos 5 proyectos de software</a:t>
            </a:r>
          </a:p>
          <a:p>
            <a:r>
              <a:rPr lang="es-ES" dirty="0"/>
              <a:t>Para cada uno ponemos:</a:t>
            </a:r>
          </a:p>
          <a:p>
            <a:pPr marL="971550" lvl="1" indent="-514350">
              <a:buFont typeface="+mj-lt"/>
              <a:buAutoNum type="arabicPeriod"/>
            </a:pPr>
            <a:r>
              <a:rPr lang="es-ES" dirty="0"/>
              <a:t>¿Cuál fue el año de creación?</a:t>
            </a:r>
          </a:p>
          <a:p>
            <a:pPr marL="971550" lvl="1" indent="-514350">
              <a:buFont typeface="+mj-lt"/>
              <a:buAutoNum type="arabicPeriod"/>
            </a:pPr>
            <a:r>
              <a:rPr lang="es-ES" dirty="0"/>
              <a:t>¿Qué licencia(s) de software tiene? </a:t>
            </a:r>
          </a:p>
          <a:p>
            <a:pPr marL="971550" lvl="1" indent="-514350">
              <a:buFont typeface="+mj-lt"/>
              <a:buAutoNum type="arabicPeriod"/>
            </a:pPr>
            <a:r>
              <a:rPr lang="es-ES" dirty="0"/>
              <a:t>¿Qué lenguaje(s) de programación usa? </a:t>
            </a:r>
          </a:p>
          <a:p>
            <a:pPr marL="971550" lvl="1" indent="-514350">
              <a:buFont typeface="+mj-lt"/>
              <a:buAutoNum type="arabicPeriod"/>
            </a:pPr>
            <a:r>
              <a:rPr lang="es-ES" dirty="0"/>
              <a:t>¿Qué repositorio de código usa?</a:t>
            </a:r>
          </a:p>
          <a:p>
            <a:pPr marL="971550" lvl="1" indent="-514350">
              <a:buFont typeface="+mj-lt"/>
              <a:buAutoNum type="arabicPeriod"/>
            </a:pPr>
            <a:r>
              <a:rPr lang="es-ES" dirty="0"/>
              <a:t>¿Tiene gestión de </a:t>
            </a:r>
            <a:r>
              <a:rPr lang="es-ES" i="1" dirty="0" err="1"/>
              <a:t>issues</a:t>
            </a:r>
            <a:r>
              <a:rPr lang="es-ES" dirty="0"/>
              <a:t>?</a:t>
            </a:r>
          </a:p>
          <a:p>
            <a:pPr marL="971550" lvl="1" indent="-514350">
              <a:buFont typeface="+mj-lt"/>
              <a:buAutoNum type="arabicPeriod"/>
            </a:pPr>
            <a:r>
              <a:rPr lang="es-ES" dirty="0"/>
              <a:t>¿Tiene integración continua?</a:t>
            </a:r>
          </a:p>
          <a:p>
            <a:pPr marL="971550" lvl="1" indent="-514350">
              <a:buFont typeface="+mj-lt"/>
              <a:buAutoNum type="arabicPeriod"/>
            </a:pPr>
            <a:r>
              <a:rPr lang="es-ES" dirty="0"/>
              <a:t>¿Tiene pruebas automáticas?</a:t>
            </a:r>
          </a:p>
          <a:p>
            <a:pPr marL="971550" lvl="1" indent="-514350">
              <a:buFont typeface="+mj-lt"/>
              <a:buAutoNum type="arabicPeriod"/>
            </a:pPr>
            <a:r>
              <a:rPr lang="es-ES" dirty="0"/>
              <a:t>¿Tiene análisis estático de código?</a:t>
            </a:r>
          </a:p>
          <a:p>
            <a:pPr marL="971550" lvl="1" indent="-514350">
              <a:buFont typeface="+mj-lt"/>
              <a:buAutoNum type="arabicPeriod"/>
            </a:pPr>
            <a:r>
              <a:rPr lang="es-ES" dirty="0"/>
              <a:t>¿Tiene mecanismos de despliegue? </a:t>
            </a:r>
          </a:p>
          <a:p>
            <a:pPr marL="971550" lvl="1" indent="-514350">
              <a:buFont typeface="+mj-lt"/>
              <a:buAutoNum type="arabicPeriod"/>
            </a:pPr>
            <a:r>
              <a:rPr lang="es-ES" dirty="0"/>
              <a:t>¿Qué modelo de gobernanza usa?</a:t>
            </a:r>
          </a:p>
          <a:p>
            <a:endParaRPr lang="es-ES" i="1" dirty="0"/>
          </a:p>
          <a:p>
            <a:endParaRPr lang="es-ES" i="1" dirty="0"/>
          </a:p>
        </p:txBody>
      </p:sp>
    </p:spTree>
    <p:extLst>
      <p:ext uri="{BB962C8B-B14F-4D97-AF65-F5344CB8AC3E}">
        <p14:creationId xmlns:p14="http://schemas.microsoft.com/office/powerpoint/2010/main" val="95965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A6ED4-7D1C-49C7-B69D-F53570859828}"/>
              </a:ext>
            </a:extLst>
          </p:cNvPr>
          <p:cNvSpPr>
            <a:spLocks noGrp="1"/>
          </p:cNvSpPr>
          <p:nvPr>
            <p:ph type="title"/>
          </p:nvPr>
        </p:nvSpPr>
        <p:spPr/>
        <p:txBody>
          <a:bodyPr/>
          <a:lstStyle/>
          <a:p>
            <a:r>
              <a:rPr lang="es-ES"/>
              <a:t>Conceptos básicos</a:t>
            </a:r>
          </a:p>
        </p:txBody>
      </p:sp>
      <p:sp>
        <p:nvSpPr>
          <p:cNvPr id="5" name="Marcador de contenido 4">
            <a:extLst>
              <a:ext uri="{FF2B5EF4-FFF2-40B4-BE49-F238E27FC236}">
                <a16:creationId xmlns:a16="http://schemas.microsoft.com/office/drawing/2014/main" id="{4771D96B-A31E-4D8A-9CA5-D7431EA2CC53}"/>
              </a:ext>
            </a:extLst>
          </p:cNvPr>
          <p:cNvSpPr>
            <a:spLocks noGrp="1"/>
          </p:cNvSpPr>
          <p:nvPr>
            <p:ph idx="1"/>
          </p:nvPr>
        </p:nvSpPr>
        <p:spPr>
          <a:xfrm>
            <a:off x="3575720" y="874649"/>
            <a:ext cx="6912768" cy="4210535"/>
          </a:xfrm>
        </p:spPr>
        <p:txBody>
          <a:bodyPr/>
          <a:lstStyle/>
          <a:p>
            <a:r>
              <a:rPr lang="es-ES" dirty="0"/>
              <a:t>Imagina que tienes una app web que se llama “Decide” que sirve para crear votaciones online de distintas clases con distintos </a:t>
            </a:r>
            <a:r>
              <a:rPr lang="es-ES" dirty="0" err="1"/>
              <a:t>algortimos</a:t>
            </a:r>
            <a:r>
              <a:rPr lang="es-ES" dirty="0"/>
              <a:t> de recuento, con distintas formas de visualizar los resultados, con distintas cabinas de votación… La aplicación te la puedes bajar e instalar gratuitamente de internet</a:t>
            </a:r>
          </a:p>
        </p:txBody>
      </p:sp>
      <p:pic>
        <p:nvPicPr>
          <p:cNvPr id="4" name="Imagen 3">
            <a:extLst>
              <a:ext uri="{FF2B5EF4-FFF2-40B4-BE49-F238E27FC236}">
                <a16:creationId xmlns:a16="http://schemas.microsoft.com/office/drawing/2014/main" id="{38F129F6-3688-46BC-AF97-2E46FE6EE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2636912"/>
            <a:ext cx="1904762" cy="1904762"/>
          </a:xfrm>
          <a:prstGeom prst="rect">
            <a:avLst/>
          </a:prstGeom>
        </p:spPr>
      </p:pic>
      <p:sp>
        <p:nvSpPr>
          <p:cNvPr id="6" name="Rectángulo: esquinas redondeadas 5">
            <a:extLst>
              <a:ext uri="{FF2B5EF4-FFF2-40B4-BE49-F238E27FC236}">
                <a16:creationId xmlns:a16="http://schemas.microsoft.com/office/drawing/2014/main" id="{5CDBE65C-F86B-469E-BC12-F29320AC0DE5}"/>
              </a:ext>
            </a:extLst>
          </p:cNvPr>
          <p:cNvSpPr/>
          <p:nvPr/>
        </p:nvSpPr>
        <p:spPr>
          <a:xfrm>
            <a:off x="5303912" y="5157192"/>
            <a:ext cx="489654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Es FLOSS</a:t>
            </a:r>
          </a:p>
        </p:txBody>
      </p:sp>
      <p:pic>
        <p:nvPicPr>
          <p:cNvPr id="8" name="Imagen 7">
            <a:extLst>
              <a:ext uri="{FF2B5EF4-FFF2-40B4-BE49-F238E27FC236}">
                <a16:creationId xmlns:a16="http://schemas.microsoft.com/office/drawing/2014/main" id="{11623D26-353B-46EC-8A2B-8F2334162B8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1035497">
            <a:off x="5835434" y="5253372"/>
            <a:ext cx="590915" cy="887760"/>
          </a:xfrm>
          <a:prstGeom prst="rect">
            <a:avLst/>
          </a:prstGeom>
        </p:spPr>
      </p:pic>
      <p:pic>
        <p:nvPicPr>
          <p:cNvPr id="9" name="Imagen 8">
            <a:extLst>
              <a:ext uri="{FF2B5EF4-FFF2-40B4-BE49-F238E27FC236}">
                <a16:creationId xmlns:a16="http://schemas.microsoft.com/office/drawing/2014/main" id="{B2E99342-4868-4A15-AB6B-643BC88B8A6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58705">
            <a:off x="9068498" y="5247350"/>
            <a:ext cx="590915" cy="887760"/>
          </a:xfrm>
          <a:prstGeom prst="rect">
            <a:avLst/>
          </a:prstGeom>
        </p:spPr>
      </p:pic>
    </p:spTree>
    <p:extLst>
      <p:ext uri="{BB962C8B-B14F-4D97-AF65-F5344CB8AC3E}">
        <p14:creationId xmlns:p14="http://schemas.microsoft.com/office/powerpoint/2010/main" val="135663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2406503-98DE-4187-AA07-1137B8D1E516}"/>
              </a:ext>
            </a:extLst>
          </p:cNvPr>
          <p:cNvSpPr>
            <a:spLocks noGrp="1"/>
          </p:cNvSpPr>
          <p:nvPr>
            <p:ph type="title"/>
          </p:nvPr>
        </p:nvSpPr>
        <p:spPr/>
        <p:txBody>
          <a:bodyPr/>
          <a:lstStyle/>
          <a:p>
            <a:endParaRPr lang="es-ES" dirty="0"/>
          </a:p>
        </p:txBody>
      </p:sp>
      <p:graphicFrame>
        <p:nvGraphicFramePr>
          <p:cNvPr id="5" name="Marcador de contenido 4">
            <a:extLst>
              <a:ext uri="{FF2B5EF4-FFF2-40B4-BE49-F238E27FC236}">
                <a16:creationId xmlns:a16="http://schemas.microsoft.com/office/drawing/2014/main" id="{A8EF696E-A83C-48DE-889C-7F8E33A1CE0D}"/>
              </a:ext>
            </a:extLst>
          </p:cNvPr>
          <p:cNvGraphicFramePr>
            <a:graphicFrameLocks noGrp="1"/>
          </p:cNvGraphicFramePr>
          <p:nvPr>
            <p:ph idx="1"/>
          </p:nvPr>
        </p:nvGraphicFramePr>
        <p:xfrm>
          <a:off x="3417380" y="1124744"/>
          <a:ext cx="5547742" cy="5305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lecha: a la derecha 1">
            <a:extLst>
              <a:ext uri="{FF2B5EF4-FFF2-40B4-BE49-F238E27FC236}">
                <a16:creationId xmlns:a16="http://schemas.microsoft.com/office/drawing/2014/main" id="{520FD697-ED76-4E65-A987-11D08FCF0F90}"/>
              </a:ext>
            </a:extLst>
          </p:cNvPr>
          <p:cNvSpPr/>
          <p:nvPr/>
        </p:nvSpPr>
        <p:spPr>
          <a:xfrm>
            <a:off x="2567608" y="5805264"/>
            <a:ext cx="576064" cy="57606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77556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DB828-9014-48BC-8957-8E3DCF4725A4}"/>
              </a:ext>
            </a:extLst>
          </p:cNvPr>
          <p:cNvSpPr>
            <a:spLocks noGrp="1"/>
          </p:cNvSpPr>
          <p:nvPr>
            <p:ph type="title"/>
          </p:nvPr>
        </p:nvSpPr>
        <p:spPr/>
        <p:txBody>
          <a:bodyPr/>
          <a:lstStyle/>
          <a:p>
            <a:r>
              <a:rPr lang="es-ES" dirty="0"/>
              <a:t>Resumen</a:t>
            </a:r>
          </a:p>
        </p:txBody>
      </p:sp>
      <p:sp>
        <p:nvSpPr>
          <p:cNvPr id="3" name="Marcador de contenido 2">
            <a:extLst>
              <a:ext uri="{FF2B5EF4-FFF2-40B4-BE49-F238E27FC236}">
                <a16:creationId xmlns:a16="http://schemas.microsoft.com/office/drawing/2014/main" id="{8B7D169B-B915-4168-AF92-0382D314F793}"/>
              </a:ext>
            </a:extLst>
          </p:cNvPr>
          <p:cNvSpPr>
            <a:spLocks noGrp="1"/>
          </p:cNvSpPr>
          <p:nvPr>
            <p:ph idx="1"/>
          </p:nvPr>
        </p:nvSpPr>
        <p:spPr/>
        <p:txBody>
          <a:bodyPr/>
          <a:lstStyle/>
          <a:p>
            <a:r>
              <a:rPr lang="es-ES" dirty="0"/>
              <a:t>El FLOSS es un concepto de plena actualidad</a:t>
            </a:r>
          </a:p>
          <a:p>
            <a:r>
              <a:rPr lang="es-ES" dirty="0"/>
              <a:t>En general se le presta poca atención a lo largo de la carrera</a:t>
            </a:r>
          </a:p>
          <a:p>
            <a:r>
              <a:rPr lang="es-ES" dirty="0"/>
              <a:t>Sin embargo, la industria tiene este concepto incorporado y se debe trabajar con él</a:t>
            </a:r>
          </a:p>
          <a:p>
            <a:r>
              <a:rPr lang="es-ES" dirty="0"/>
              <a:t>FLOSS no es sinónimo de gratis</a:t>
            </a:r>
          </a:p>
          <a:p>
            <a:r>
              <a:rPr lang="es-ES" dirty="0"/>
              <a:t>Deben respetarse las 4 libertades para que algo sea FLOSS</a:t>
            </a:r>
          </a:p>
          <a:p>
            <a:r>
              <a:rPr lang="es-ES" dirty="0"/>
              <a:t>Hay pugnas constantes dentro del mundo de FLOSS (licencias copyleft </a:t>
            </a:r>
            <a:r>
              <a:rPr lang="es-ES" i="1" dirty="0"/>
              <a:t>vs</a:t>
            </a:r>
            <a:r>
              <a:rPr lang="es-ES" dirty="0"/>
              <a:t> no copyleft)</a:t>
            </a:r>
          </a:p>
          <a:p>
            <a:r>
              <a:rPr lang="es-ES" dirty="0"/>
              <a:t>FLOSS ha aportado y aporta mucho tanto a la sociedad, a la educación y a la ingeniería de software</a:t>
            </a:r>
          </a:p>
        </p:txBody>
      </p:sp>
    </p:spTree>
    <p:extLst>
      <p:ext uri="{BB962C8B-B14F-4D97-AF65-F5344CB8AC3E}">
        <p14:creationId xmlns:p14="http://schemas.microsoft.com/office/powerpoint/2010/main" val="1283118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DB828-9014-48BC-8957-8E3DCF4725A4}"/>
              </a:ext>
            </a:extLst>
          </p:cNvPr>
          <p:cNvSpPr>
            <a:spLocks noGrp="1"/>
          </p:cNvSpPr>
          <p:nvPr>
            <p:ph type="title"/>
          </p:nvPr>
        </p:nvSpPr>
        <p:spPr/>
        <p:txBody>
          <a:bodyPr/>
          <a:lstStyle/>
          <a:p>
            <a:r>
              <a:rPr lang="es-ES" dirty="0"/>
              <a:t>Algunas lecturas extra</a:t>
            </a:r>
          </a:p>
        </p:txBody>
      </p:sp>
      <p:pic>
        <p:nvPicPr>
          <p:cNvPr id="5" name="Imagen 4">
            <a:extLst>
              <a:ext uri="{FF2B5EF4-FFF2-40B4-BE49-F238E27FC236}">
                <a16:creationId xmlns:a16="http://schemas.microsoft.com/office/drawing/2014/main" id="{728225C8-B251-4A87-B9B7-78CE74D83B75}"/>
              </a:ext>
            </a:extLst>
          </p:cNvPr>
          <p:cNvPicPr>
            <a:picLocks noChangeAspect="1"/>
          </p:cNvPicPr>
          <p:nvPr/>
        </p:nvPicPr>
        <p:blipFill>
          <a:blip r:embed="rId2"/>
          <a:stretch>
            <a:fillRect/>
          </a:stretch>
        </p:blipFill>
        <p:spPr>
          <a:xfrm>
            <a:off x="285709" y="682816"/>
            <a:ext cx="4145865" cy="5589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8E1289C-35BB-4493-BAEE-D59EF54799FB}"/>
              </a:ext>
            </a:extLst>
          </p:cNvPr>
          <p:cNvSpPr txBox="1"/>
          <p:nvPr/>
        </p:nvSpPr>
        <p:spPr>
          <a:xfrm>
            <a:off x="119336" y="6372036"/>
            <a:ext cx="6096000" cy="369332"/>
          </a:xfrm>
          <a:prstGeom prst="rect">
            <a:avLst/>
          </a:prstGeom>
          <a:noFill/>
        </p:spPr>
        <p:txBody>
          <a:bodyPr wrap="square">
            <a:spAutoFit/>
          </a:bodyPr>
          <a:lstStyle/>
          <a:p>
            <a:r>
              <a:rPr lang="es-ES" dirty="0">
                <a:hlinkClick r:id="rId3"/>
              </a:rPr>
              <a:t>https://doi.org/10.1109/ACCESS.2020.2993248</a:t>
            </a:r>
            <a:r>
              <a:rPr lang="es-ES" dirty="0"/>
              <a:t> </a:t>
            </a:r>
          </a:p>
        </p:txBody>
      </p:sp>
      <p:pic>
        <p:nvPicPr>
          <p:cNvPr id="9" name="Imagen 8">
            <a:extLst>
              <a:ext uri="{FF2B5EF4-FFF2-40B4-BE49-F238E27FC236}">
                <a16:creationId xmlns:a16="http://schemas.microsoft.com/office/drawing/2014/main" id="{E484E5D4-477E-4723-A447-625A6E3E70C7}"/>
              </a:ext>
            </a:extLst>
          </p:cNvPr>
          <p:cNvPicPr>
            <a:picLocks noChangeAspect="1"/>
          </p:cNvPicPr>
          <p:nvPr/>
        </p:nvPicPr>
        <p:blipFill>
          <a:blip r:embed="rId4"/>
          <a:stretch>
            <a:fillRect/>
          </a:stretch>
        </p:blipFill>
        <p:spPr>
          <a:xfrm>
            <a:off x="7871155" y="754824"/>
            <a:ext cx="3985139" cy="5517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05D0521F-7B91-4412-8983-9A7877465BF7}"/>
              </a:ext>
            </a:extLst>
          </p:cNvPr>
          <p:cNvSpPr txBox="1"/>
          <p:nvPr/>
        </p:nvSpPr>
        <p:spPr>
          <a:xfrm>
            <a:off x="6191251" y="6374693"/>
            <a:ext cx="6000328" cy="276999"/>
          </a:xfrm>
          <a:prstGeom prst="rect">
            <a:avLst/>
          </a:prstGeom>
          <a:noFill/>
        </p:spPr>
        <p:txBody>
          <a:bodyPr wrap="square">
            <a:spAutoFit/>
          </a:bodyPr>
          <a:lstStyle/>
          <a:p>
            <a:r>
              <a:rPr lang="es-ES" sz="1200" dirty="0">
                <a:hlinkClick r:id="rId5"/>
              </a:rPr>
              <a:t>https://ec.europa.eu/info/sites/info/files/en_ec_open_source_strategy_2020-2023.pdf</a:t>
            </a:r>
            <a:r>
              <a:rPr lang="es-ES" sz="1200" dirty="0"/>
              <a:t> </a:t>
            </a:r>
          </a:p>
        </p:txBody>
      </p:sp>
    </p:spTree>
    <p:extLst>
      <p:ext uri="{BB962C8B-B14F-4D97-AF65-F5344CB8AC3E}">
        <p14:creationId xmlns:p14="http://schemas.microsoft.com/office/powerpoint/2010/main" val="3753514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DB828-9014-48BC-8957-8E3DCF4725A4}"/>
              </a:ext>
            </a:extLst>
          </p:cNvPr>
          <p:cNvSpPr>
            <a:spLocks noGrp="1"/>
          </p:cNvSpPr>
          <p:nvPr>
            <p:ph type="title"/>
          </p:nvPr>
        </p:nvSpPr>
        <p:spPr/>
        <p:txBody>
          <a:bodyPr/>
          <a:lstStyle/>
          <a:p>
            <a:r>
              <a:rPr lang="es-ES" dirty="0"/>
              <a:t>Conceptos relacionados, pero no iguales</a:t>
            </a:r>
          </a:p>
        </p:txBody>
      </p:sp>
      <p:pic>
        <p:nvPicPr>
          <p:cNvPr id="4" name="Imagen 3">
            <a:extLst>
              <a:ext uri="{FF2B5EF4-FFF2-40B4-BE49-F238E27FC236}">
                <a16:creationId xmlns:a16="http://schemas.microsoft.com/office/drawing/2014/main" id="{770978B4-40B4-439B-8BA2-34972DB7A78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0509" y="963377"/>
            <a:ext cx="2322964" cy="2879708"/>
          </a:xfrm>
          <a:prstGeom prst="rect">
            <a:avLst/>
          </a:prstGeom>
        </p:spPr>
      </p:pic>
      <p:pic>
        <p:nvPicPr>
          <p:cNvPr id="10" name="Imagen 9" descr="Patrón de fondo&#10;&#10;Descripción generada automáticamente">
            <a:extLst>
              <a:ext uri="{FF2B5EF4-FFF2-40B4-BE49-F238E27FC236}">
                <a16:creationId xmlns:a16="http://schemas.microsoft.com/office/drawing/2014/main" id="{38249131-B849-4A3F-9B70-F976F21DB6D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192344" y="916242"/>
            <a:ext cx="2010092" cy="3007347"/>
          </a:xfrm>
          <a:prstGeom prst="rect">
            <a:avLst/>
          </a:prstGeom>
        </p:spPr>
      </p:pic>
      <p:pic>
        <p:nvPicPr>
          <p:cNvPr id="14" name="Imagen 13" descr="Imagen que contiene Logotipo&#10;&#10;Descripción generada automáticamente">
            <a:extLst>
              <a:ext uri="{FF2B5EF4-FFF2-40B4-BE49-F238E27FC236}">
                <a16:creationId xmlns:a16="http://schemas.microsoft.com/office/drawing/2014/main" id="{01CB50DD-E6FD-4BF8-B20B-223ACD42BDF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480145" y="1084941"/>
            <a:ext cx="2592288" cy="2525130"/>
          </a:xfrm>
          <a:prstGeom prst="rect">
            <a:avLst/>
          </a:prstGeom>
        </p:spPr>
      </p:pic>
      <p:pic>
        <p:nvPicPr>
          <p:cNvPr id="17" name="Imagen 16" descr="Texto, Calendario&#10;&#10;Descripción generada automáticamente">
            <a:extLst>
              <a:ext uri="{FF2B5EF4-FFF2-40B4-BE49-F238E27FC236}">
                <a16:creationId xmlns:a16="http://schemas.microsoft.com/office/drawing/2014/main" id="{F0B20ADD-E54A-4000-A9A3-8FA452D4980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375920" y="4157575"/>
            <a:ext cx="3109143" cy="2245176"/>
          </a:xfrm>
          <a:prstGeom prst="rect">
            <a:avLst/>
          </a:prstGeom>
        </p:spPr>
      </p:pic>
      <p:pic>
        <p:nvPicPr>
          <p:cNvPr id="20" name="Imagen 19">
            <a:extLst>
              <a:ext uri="{FF2B5EF4-FFF2-40B4-BE49-F238E27FC236}">
                <a16:creationId xmlns:a16="http://schemas.microsoft.com/office/drawing/2014/main" id="{60FFF5F3-2A5F-4AF1-A641-D2592C92398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2301" y="4092106"/>
            <a:ext cx="4295800" cy="2376114"/>
          </a:xfrm>
          <a:prstGeom prst="rect">
            <a:avLst/>
          </a:prstGeom>
        </p:spPr>
      </p:pic>
    </p:spTree>
    <p:extLst>
      <p:ext uri="{BB962C8B-B14F-4D97-AF65-F5344CB8AC3E}">
        <p14:creationId xmlns:p14="http://schemas.microsoft.com/office/powerpoint/2010/main" val="25525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A6ED4-7D1C-49C7-B69D-F53570859828}"/>
              </a:ext>
            </a:extLst>
          </p:cNvPr>
          <p:cNvSpPr>
            <a:spLocks noGrp="1"/>
          </p:cNvSpPr>
          <p:nvPr>
            <p:ph type="title"/>
          </p:nvPr>
        </p:nvSpPr>
        <p:spPr/>
        <p:txBody>
          <a:bodyPr/>
          <a:lstStyle/>
          <a:p>
            <a:r>
              <a:rPr lang="es-ES"/>
              <a:t>Conceptos básicos</a:t>
            </a:r>
          </a:p>
        </p:txBody>
      </p:sp>
      <p:sp>
        <p:nvSpPr>
          <p:cNvPr id="5" name="Marcador de contenido 4">
            <a:extLst>
              <a:ext uri="{FF2B5EF4-FFF2-40B4-BE49-F238E27FC236}">
                <a16:creationId xmlns:a16="http://schemas.microsoft.com/office/drawing/2014/main" id="{4771D96B-A31E-4D8A-9CA5-D7431EA2CC53}"/>
              </a:ext>
            </a:extLst>
          </p:cNvPr>
          <p:cNvSpPr>
            <a:spLocks noGrp="1"/>
          </p:cNvSpPr>
          <p:nvPr>
            <p:ph idx="1"/>
          </p:nvPr>
        </p:nvSpPr>
        <p:spPr>
          <a:xfrm>
            <a:off x="3719736" y="1916832"/>
            <a:ext cx="6912768" cy="2638297"/>
          </a:xfrm>
        </p:spPr>
        <p:txBody>
          <a:bodyPr/>
          <a:lstStyle/>
          <a:p>
            <a:r>
              <a:rPr lang="es-ES" dirty="0"/>
              <a:t>El código no está disponible y por lo tanto no puede ser FLOSS</a:t>
            </a:r>
          </a:p>
          <a:p>
            <a:r>
              <a:rPr lang="es-ES" dirty="0"/>
              <a:t>Supongamos que el código está disponible en un repositorio accesible al público</a:t>
            </a:r>
          </a:p>
        </p:txBody>
      </p:sp>
      <p:pic>
        <p:nvPicPr>
          <p:cNvPr id="4" name="Imagen 3">
            <a:extLst>
              <a:ext uri="{FF2B5EF4-FFF2-40B4-BE49-F238E27FC236}">
                <a16:creationId xmlns:a16="http://schemas.microsoft.com/office/drawing/2014/main" id="{38F129F6-3688-46BC-AF97-2E46FE6EE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2636912"/>
            <a:ext cx="1904762" cy="1904762"/>
          </a:xfrm>
          <a:prstGeom prst="rect">
            <a:avLst/>
          </a:prstGeom>
        </p:spPr>
      </p:pic>
      <p:sp>
        <p:nvSpPr>
          <p:cNvPr id="6" name="Rectángulo: esquinas redondeadas 5">
            <a:extLst>
              <a:ext uri="{FF2B5EF4-FFF2-40B4-BE49-F238E27FC236}">
                <a16:creationId xmlns:a16="http://schemas.microsoft.com/office/drawing/2014/main" id="{5CDBE65C-F86B-469E-BC12-F29320AC0DE5}"/>
              </a:ext>
            </a:extLst>
          </p:cNvPr>
          <p:cNvSpPr/>
          <p:nvPr/>
        </p:nvSpPr>
        <p:spPr>
          <a:xfrm>
            <a:off x="4583832" y="4869160"/>
            <a:ext cx="576064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a:t>Es ahora FLOSS</a:t>
            </a:r>
          </a:p>
        </p:txBody>
      </p:sp>
      <p:pic>
        <p:nvPicPr>
          <p:cNvPr id="8" name="Imagen 7">
            <a:extLst>
              <a:ext uri="{FF2B5EF4-FFF2-40B4-BE49-F238E27FC236}">
                <a16:creationId xmlns:a16="http://schemas.microsoft.com/office/drawing/2014/main" id="{11623D26-353B-46EC-8A2B-8F2334162B8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1035497">
            <a:off x="4757538" y="4965341"/>
            <a:ext cx="590915" cy="887760"/>
          </a:xfrm>
          <a:prstGeom prst="rect">
            <a:avLst/>
          </a:prstGeom>
        </p:spPr>
      </p:pic>
      <p:pic>
        <p:nvPicPr>
          <p:cNvPr id="9" name="Imagen 8">
            <a:extLst>
              <a:ext uri="{FF2B5EF4-FFF2-40B4-BE49-F238E27FC236}">
                <a16:creationId xmlns:a16="http://schemas.microsoft.com/office/drawing/2014/main" id="{B2E99342-4868-4A15-AB6B-643BC88B8A6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58705">
            <a:off x="9500546" y="4897399"/>
            <a:ext cx="590915" cy="887760"/>
          </a:xfrm>
          <a:prstGeom prst="rect">
            <a:avLst/>
          </a:prstGeom>
        </p:spPr>
      </p:pic>
    </p:spTree>
    <p:extLst>
      <p:ext uri="{BB962C8B-B14F-4D97-AF65-F5344CB8AC3E}">
        <p14:creationId xmlns:p14="http://schemas.microsoft.com/office/powerpoint/2010/main" val="310495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A6ED4-7D1C-49C7-B69D-F53570859828}"/>
              </a:ext>
            </a:extLst>
          </p:cNvPr>
          <p:cNvSpPr>
            <a:spLocks noGrp="1"/>
          </p:cNvSpPr>
          <p:nvPr>
            <p:ph type="title"/>
          </p:nvPr>
        </p:nvSpPr>
        <p:spPr/>
        <p:txBody>
          <a:bodyPr/>
          <a:lstStyle/>
          <a:p>
            <a:r>
              <a:rPr lang="es-ES"/>
              <a:t>Conceptos básicos</a:t>
            </a:r>
          </a:p>
        </p:txBody>
      </p:sp>
      <p:sp>
        <p:nvSpPr>
          <p:cNvPr id="5" name="Marcador de contenido 4">
            <a:extLst>
              <a:ext uri="{FF2B5EF4-FFF2-40B4-BE49-F238E27FC236}">
                <a16:creationId xmlns:a16="http://schemas.microsoft.com/office/drawing/2014/main" id="{4771D96B-A31E-4D8A-9CA5-D7431EA2CC53}"/>
              </a:ext>
            </a:extLst>
          </p:cNvPr>
          <p:cNvSpPr>
            <a:spLocks noGrp="1"/>
          </p:cNvSpPr>
          <p:nvPr>
            <p:ph idx="1"/>
          </p:nvPr>
        </p:nvSpPr>
        <p:spPr>
          <a:xfrm>
            <a:off x="3719736" y="950214"/>
            <a:ext cx="6912768" cy="2638297"/>
          </a:xfrm>
        </p:spPr>
        <p:txBody>
          <a:bodyPr/>
          <a:lstStyle/>
          <a:p>
            <a:r>
              <a:rPr lang="es-ES" dirty="0"/>
              <a:t>No se establece una licencia de uso y por lo tanto no es FLOSS</a:t>
            </a:r>
          </a:p>
          <a:p>
            <a:r>
              <a:rPr lang="es-ES" dirty="0"/>
              <a:t>Supongamos que el código está disponible y tiene asociada una licencia de uso</a:t>
            </a:r>
          </a:p>
        </p:txBody>
      </p:sp>
      <p:pic>
        <p:nvPicPr>
          <p:cNvPr id="4" name="Imagen 3">
            <a:extLst>
              <a:ext uri="{FF2B5EF4-FFF2-40B4-BE49-F238E27FC236}">
                <a16:creationId xmlns:a16="http://schemas.microsoft.com/office/drawing/2014/main" id="{38F129F6-3688-46BC-AF97-2E46FE6EE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2636912"/>
            <a:ext cx="1904762" cy="1904762"/>
          </a:xfrm>
          <a:prstGeom prst="rect">
            <a:avLst/>
          </a:prstGeom>
        </p:spPr>
      </p:pic>
      <p:sp>
        <p:nvSpPr>
          <p:cNvPr id="6" name="Rectángulo: esquinas redondeadas 5">
            <a:extLst>
              <a:ext uri="{FF2B5EF4-FFF2-40B4-BE49-F238E27FC236}">
                <a16:creationId xmlns:a16="http://schemas.microsoft.com/office/drawing/2014/main" id="{5CDBE65C-F86B-469E-BC12-F29320AC0DE5}"/>
              </a:ext>
            </a:extLst>
          </p:cNvPr>
          <p:cNvSpPr/>
          <p:nvPr/>
        </p:nvSpPr>
        <p:spPr>
          <a:xfrm>
            <a:off x="4367808" y="3824369"/>
            <a:ext cx="576064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a:t>Es ahora FLOSS</a:t>
            </a:r>
          </a:p>
        </p:txBody>
      </p:sp>
      <p:pic>
        <p:nvPicPr>
          <p:cNvPr id="8" name="Imagen 7">
            <a:extLst>
              <a:ext uri="{FF2B5EF4-FFF2-40B4-BE49-F238E27FC236}">
                <a16:creationId xmlns:a16="http://schemas.microsoft.com/office/drawing/2014/main" id="{11623D26-353B-46EC-8A2B-8F2334162B8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1035497">
            <a:off x="4541514" y="3920550"/>
            <a:ext cx="590915" cy="887760"/>
          </a:xfrm>
          <a:prstGeom prst="rect">
            <a:avLst/>
          </a:prstGeom>
        </p:spPr>
      </p:pic>
      <p:pic>
        <p:nvPicPr>
          <p:cNvPr id="9" name="Imagen 8">
            <a:extLst>
              <a:ext uri="{FF2B5EF4-FFF2-40B4-BE49-F238E27FC236}">
                <a16:creationId xmlns:a16="http://schemas.microsoft.com/office/drawing/2014/main" id="{B2E99342-4868-4A15-AB6B-643BC88B8A6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58705">
            <a:off x="9284522" y="3852608"/>
            <a:ext cx="590915" cy="887760"/>
          </a:xfrm>
          <a:prstGeom prst="rect">
            <a:avLst/>
          </a:prstGeom>
        </p:spPr>
      </p:pic>
    </p:spTree>
    <p:extLst>
      <p:ext uri="{BB962C8B-B14F-4D97-AF65-F5344CB8AC3E}">
        <p14:creationId xmlns:p14="http://schemas.microsoft.com/office/powerpoint/2010/main" val="406841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A6ED4-7D1C-49C7-B69D-F53570859828}"/>
              </a:ext>
            </a:extLst>
          </p:cNvPr>
          <p:cNvSpPr>
            <a:spLocks noGrp="1"/>
          </p:cNvSpPr>
          <p:nvPr>
            <p:ph type="title"/>
          </p:nvPr>
        </p:nvSpPr>
        <p:spPr/>
        <p:txBody>
          <a:bodyPr/>
          <a:lstStyle/>
          <a:p>
            <a:r>
              <a:rPr lang="es-ES"/>
              <a:t>Conceptos básicos</a:t>
            </a:r>
          </a:p>
        </p:txBody>
      </p:sp>
      <p:pic>
        <p:nvPicPr>
          <p:cNvPr id="4" name="Imagen 3">
            <a:extLst>
              <a:ext uri="{FF2B5EF4-FFF2-40B4-BE49-F238E27FC236}">
                <a16:creationId xmlns:a16="http://schemas.microsoft.com/office/drawing/2014/main" id="{38F129F6-3688-46BC-AF97-2E46FE6EE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758" y="1196752"/>
            <a:ext cx="1904762" cy="1904762"/>
          </a:xfrm>
          <a:prstGeom prst="rect">
            <a:avLst/>
          </a:prstGeom>
        </p:spPr>
      </p:pic>
      <p:sp>
        <p:nvSpPr>
          <p:cNvPr id="6" name="Rectángulo: esquinas redondeadas 5">
            <a:extLst>
              <a:ext uri="{FF2B5EF4-FFF2-40B4-BE49-F238E27FC236}">
                <a16:creationId xmlns:a16="http://schemas.microsoft.com/office/drawing/2014/main" id="{5CDBE65C-F86B-469E-BC12-F29320AC0DE5}"/>
              </a:ext>
            </a:extLst>
          </p:cNvPr>
          <p:cNvSpPr/>
          <p:nvPr/>
        </p:nvSpPr>
        <p:spPr>
          <a:xfrm>
            <a:off x="4583832" y="1412776"/>
            <a:ext cx="576064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a:t>Es ahora FLOSS</a:t>
            </a:r>
          </a:p>
        </p:txBody>
      </p:sp>
      <p:pic>
        <p:nvPicPr>
          <p:cNvPr id="8" name="Imagen 7">
            <a:extLst>
              <a:ext uri="{FF2B5EF4-FFF2-40B4-BE49-F238E27FC236}">
                <a16:creationId xmlns:a16="http://schemas.microsoft.com/office/drawing/2014/main" id="{11623D26-353B-46EC-8A2B-8F2334162B8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1035497">
            <a:off x="4757538" y="1508957"/>
            <a:ext cx="590915" cy="887760"/>
          </a:xfrm>
          <a:prstGeom prst="rect">
            <a:avLst/>
          </a:prstGeom>
        </p:spPr>
      </p:pic>
      <p:pic>
        <p:nvPicPr>
          <p:cNvPr id="9" name="Imagen 8">
            <a:extLst>
              <a:ext uri="{FF2B5EF4-FFF2-40B4-BE49-F238E27FC236}">
                <a16:creationId xmlns:a16="http://schemas.microsoft.com/office/drawing/2014/main" id="{B2E99342-4868-4A15-AB6B-643BC88B8A6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58705">
            <a:off x="9500546" y="1441015"/>
            <a:ext cx="590915" cy="887760"/>
          </a:xfrm>
          <a:prstGeom prst="rect">
            <a:avLst/>
          </a:prstGeom>
        </p:spPr>
      </p:pic>
      <p:pic>
        <p:nvPicPr>
          <p:cNvPr id="7" name="Imagen 6" descr="Texto&#10;&#10;Descripción generada automáticamente">
            <a:extLst>
              <a:ext uri="{FF2B5EF4-FFF2-40B4-BE49-F238E27FC236}">
                <a16:creationId xmlns:a16="http://schemas.microsoft.com/office/drawing/2014/main" id="{42D4ACF0-256C-4118-BFBE-0C7CB23B2C7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976548" y="3789040"/>
            <a:ext cx="2975208" cy="2200414"/>
          </a:xfrm>
          <a:prstGeom prst="rect">
            <a:avLst/>
          </a:prstGeom>
        </p:spPr>
      </p:pic>
      <p:sp>
        <p:nvSpPr>
          <p:cNvPr id="13" name="Flecha: hacia abajo 12">
            <a:extLst>
              <a:ext uri="{FF2B5EF4-FFF2-40B4-BE49-F238E27FC236}">
                <a16:creationId xmlns:a16="http://schemas.microsoft.com/office/drawing/2014/main" id="{03A2BF93-1678-47F6-8186-4B19BDC7CFFC}"/>
              </a:ext>
            </a:extLst>
          </p:cNvPr>
          <p:cNvSpPr/>
          <p:nvPr/>
        </p:nvSpPr>
        <p:spPr>
          <a:xfrm>
            <a:off x="7032104" y="2723264"/>
            <a:ext cx="864096"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07719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141A7-2B04-44DE-AF08-573148599E35}"/>
              </a:ext>
            </a:extLst>
          </p:cNvPr>
          <p:cNvSpPr>
            <a:spLocks noGrp="1"/>
          </p:cNvSpPr>
          <p:nvPr>
            <p:ph type="title"/>
          </p:nvPr>
        </p:nvSpPr>
        <p:spPr/>
        <p:txBody>
          <a:bodyPr/>
          <a:lstStyle/>
          <a:p>
            <a:r>
              <a:rPr lang="es-ES" dirty="0"/>
              <a:t>¿Qué es FLOSS?	</a:t>
            </a:r>
          </a:p>
        </p:txBody>
      </p:sp>
      <p:sp>
        <p:nvSpPr>
          <p:cNvPr id="3" name="Marcador de contenido 2">
            <a:extLst>
              <a:ext uri="{FF2B5EF4-FFF2-40B4-BE49-F238E27FC236}">
                <a16:creationId xmlns:a16="http://schemas.microsoft.com/office/drawing/2014/main" id="{489C5CC4-4943-4781-87A0-B3266042EFD2}"/>
              </a:ext>
            </a:extLst>
          </p:cNvPr>
          <p:cNvSpPr>
            <a:spLocks noGrp="1"/>
          </p:cNvSpPr>
          <p:nvPr>
            <p:ph idx="1"/>
          </p:nvPr>
        </p:nvSpPr>
        <p:spPr/>
        <p:txBody>
          <a:bodyPr>
            <a:normAutofit fontScale="92500"/>
          </a:bodyPr>
          <a:lstStyle/>
          <a:p>
            <a:r>
              <a:rPr lang="es-ES" i="1" dirty="0"/>
              <a:t>Un programa es software libre si los usuarios tienen las cuatro libertades esenciales: </a:t>
            </a:r>
            <a:r>
              <a:rPr lang="es-ES" i="1" dirty="0">
                <a:hlinkClick r:id="rId3"/>
              </a:rPr>
              <a:t>[1]</a:t>
            </a:r>
            <a:r>
              <a:rPr lang="es-ES" i="1" dirty="0"/>
              <a:t> </a:t>
            </a:r>
          </a:p>
          <a:p>
            <a:pPr lvl="1"/>
            <a:r>
              <a:rPr lang="es-ES" i="1" dirty="0"/>
              <a:t>La libertad de </a:t>
            </a:r>
            <a:r>
              <a:rPr lang="es-ES" b="1" i="1" dirty="0"/>
              <a:t>ejecutar </a:t>
            </a:r>
            <a:r>
              <a:rPr lang="es-ES" i="1" dirty="0"/>
              <a:t>el programa como se desee, con cualquier propósito (libertad 0).</a:t>
            </a:r>
          </a:p>
          <a:p>
            <a:pPr lvl="1"/>
            <a:r>
              <a:rPr lang="es-ES" i="1" dirty="0"/>
              <a:t>La libertad de </a:t>
            </a:r>
            <a:r>
              <a:rPr lang="es-ES" b="1" i="1" dirty="0"/>
              <a:t>estudiar</a:t>
            </a:r>
            <a:r>
              <a:rPr lang="es-ES" i="1" dirty="0"/>
              <a:t> cómo funciona el programa, y </a:t>
            </a:r>
            <a:r>
              <a:rPr lang="es-ES" b="1" i="1" dirty="0"/>
              <a:t>cambiarlo</a:t>
            </a:r>
            <a:r>
              <a:rPr lang="es-ES" i="1" dirty="0"/>
              <a:t> para que haga lo que usted quiera (libertad 1). El acceso al código fuente es una condición necesaria para ello. </a:t>
            </a:r>
          </a:p>
          <a:p>
            <a:pPr lvl="1"/>
            <a:r>
              <a:rPr lang="es-ES" i="1" dirty="0"/>
              <a:t>La libertad de </a:t>
            </a:r>
            <a:r>
              <a:rPr lang="es-ES" b="1" i="1" dirty="0"/>
              <a:t>redistribuir</a:t>
            </a:r>
            <a:r>
              <a:rPr lang="es-ES" i="1" dirty="0"/>
              <a:t> copias para ayudar a otros (libertad 2). </a:t>
            </a:r>
          </a:p>
          <a:p>
            <a:pPr lvl="1"/>
            <a:r>
              <a:rPr lang="es-ES" i="1" dirty="0"/>
              <a:t>La libertad de </a:t>
            </a:r>
            <a:r>
              <a:rPr lang="es-ES" b="1" i="1" dirty="0"/>
              <a:t>distribuir copias de sus versiones modificadas</a:t>
            </a:r>
            <a:r>
              <a:rPr lang="es-ES" i="1" dirty="0"/>
              <a:t> a terceros (libertad 3). Esto le permite ofrecer a toda la comunidad la oportunidad de beneficiarse de las modificaciones. El acceso al código fuente es una condición necesaria para ello. </a:t>
            </a:r>
          </a:p>
          <a:p>
            <a:pPr marL="0" indent="0" algn="r">
              <a:buNone/>
            </a:pPr>
            <a:r>
              <a:rPr lang="es-ES" sz="2200" dirty="0"/>
              <a:t>Extraído de </a:t>
            </a:r>
            <a:r>
              <a:rPr lang="es-ES" sz="2200" dirty="0">
                <a:hlinkClick r:id="rId4"/>
              </a:rPr>
              <a:t>https://www.gnu.org/philosophy/free-sw.es.html</a:t>
            </a:r>
            <a:r>
              <a:rPr lang="es-ES" sz="2200" dirty="0"/>
              <a:t> </a:t>
            </a:r>
          </a:p>
          <a:p>
            <a:endParaRPr lang="es-ES" dirty="0"/>
          </a:p>
        </p:txBody>
      </p:sp>
    </p:spTree>
    <p:extLst>
      <p:ext uri="{BB962C8B-B14F-4D97-AF65-F5344CB8AC3E}">
        <p14:creationId xmlns:p14="http://schemas.microsoft.com/office/powerpoint/2010/main" val="233344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141A7-2B04-44DE-AF08-573148599E35}"/>
              </a:ext>
            </a:extLst>
          </p:cNvPr>
          <p:cNvSpPr>
            <a:spLocks noGrp="1"/>
          </p:cNvSpPr>
          <p:nvPr>
            <p:ph type="title"/>
          </p:nvPr>
        </p:nvSpPr>
        <p:spPr/>
        <p:txBody>
          <a:bodyPr/>
          <a:lstStyle/>
          <a:p>
            <a:r>
              <a:rPr lang="es-ES" dirty="0"/>
              <a:t>¿Qué es NOT(FLOSS)?	</a:t>
            </a:r>
          </a:p>
        </p:txBody>
      </p:sp>
      <p:sp>
        <p:nvSpPr>
          <p:cNvPr id="3" name="Marcador de contenido 2">
            <a:extLst>
              <a:ext uri="{FF2B5EF4-FFF2-40B4-BE49-F238E27FC236}">
                <a16:creationId xmlns:a16="http://schemas.microsoft.com/office/drawing/2014/main" id="{489C5CC4-4943-4781-87A0-B3266042EFD2}"/>
              </a:ext>
            </a:extLst>
          </p:cNvPr>
          <p:cNvSpPr>
            <a:spLocks noGrp="1"/>
          </p:cNvSpPr>
          <p:nvPr>
            <p:ph idx="1"/>
          </p:nvPr>
        </p:nvSpPr>
        <p:spPr/>
        <p:txBody>
          <a:bodyPr>
            <a:normAutofit/>
          </a:bodyPr>
          <a:lstStyle/>
          <a:p>
            <a:pPr marL="0" indent="0" algn="ctr">
              <a:buNone/>
            </a:pPr>
            <a:r>
              <a:rPr lang="es-ES" sz="6000" dirty="0"/>
              <a:t>Los programas que no son FLOSS se conocen como “propietarios” o “software propietario” y son aquellos que limitan alguna de las 4 libertades del FLOSS</a:t>
            </a:r>
          </a:p>
        </p:txBody>
      </p:sp>
    </p:spTree>
    <p:extLst>
      <p:ext uri="{BB962C8B-B14F-4D97-AF65-F5344CB8AC3E}">
        <p14:creationId xmlns:p14="http://schemas.microsoft.com/office/powerpoint/2010/main" val="2840059137"/>
      </p:ext>
    </p:extLst>
  </p:cSld>
  <p:clrMapOvr>
    <a:masterClrMapping/>
  </p:clrMapOvr>
</p:sld>
</file>

<file path=ppt/theme/theme1.xml><?xml version="1.0" encoding="utf-8"?>
<a:theme xmlns:a="http://schemas.openxmlformats.org/drawingml/2006/main" name="PhD Template">
  <a:themeElements>
    <a:clrScheme name="US Template">
      <a:dk1>
        <a:srgbClr val="141414"/>
      </a:dk1>
      <a:lt1>
        <a:sysClr val="window" lastClr="FFFFFF"/>
      </a:lt1>
      <a:dk2>
        <a:srgbClr val="A8003B"/>
      </a:dk2>
      <a:lt2>
        <a:srgbClr val="FFFFFF"/>
      </a:lt2>
      <a:accent1>
        <a:srgbClr val="A8003B"/>
      </a:accent1>
      <a:accent2>
        <a:srgbClr val="A8003B"/>
      </a:accent2>
      <a:accent3>
        <a:srgbClr val="00504D"/>
      </a:accent3>
      <a:accent4>
        <a:srgbClr val="00A19B"/>
      </a:accent4>
      <a:accent5>
        <a:srgbClr val="4BACC6"/>
      </a:accent5>
      <a:accent6>
        <a:srgbClr val="967140"/>
      </a:accent6>
      <a:hlink>
        <a:srgbClr val="0000FF"/>
      </a:hlink>
      <a:folHlink>
        <a:srgbClr val="800080"/>
      </a:folHlink>
    </a:clrScheme>
    <a:fontScheme name="US 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1765</Words>
  <Application>Microsoft Office PowerPoint</Application>
  <PresentationFormat>Panorámica</PresentationFormat>
  <Paragraphs>229</Paragraphs>
  <Slides>43</Slides>
  <Notes>9</Notes>
  <HiddenSlides>2</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43</vt:i4>
      </vt:variant>
    </vt:vector>
  </HeadingPairs>
  <TitlesOfParts>
    <vt:vector size="49" baseType="lpstr">
      <vt:lpstr>Arial</vt:lpstr>
      <vt:lpstr>Arial Narrow</vt:lpstr>
      <vt:lpstr>Calibri</vt:lpstr>
      <vt:lpstr>Liberation Sans</vt:lpstr>
      <vt:lpstr>Symbol</vt:lpstr>
      <vt:lpstr>PhD Template</vt:lpstr>
      <vt:lpstr>FLOSS  Evolución y Gestión de la Configuración</vt:lpstr>
      <vt:lpstr>Presentación de PowerPoint</vt:lpstr>
      <vt:lpstr>Presentación de PowerPoint</vt:lpstr>
      <vt:lpstr>Conceptos básicos</vt:lpstr>
      <vt:lpstr>Conceptos básicos</vt:lpstr>
      <vt:lpstr>Conceptos básicos</vt:lpstr>
      <vt:lpstr>Conceptos básicos</vt:lpstr>
      <vt:lpstr>¿Qué es FLOSS? </vt:lpstr>
      <vt:lpstr>¿Qué es NOT(FLOSS)? </vt:lpstr>
      <vt:lpstr>Presentación de PowerPoint</vt:lpstr>
      <vt:lpstr>¿Alguna restricción?</vt:lpstr>
      <vt:lpstr>Presentación de PowerPoint</vt:lpstr>
      <vt:lpstr>Presentación de PowerPoint</vt:lpstr>
      <vt:lpstr>Un poco de historia</vt:lpstr>
      <vt:lpstr>Un poco de historia</vt:lpstr>
      <vt:lpstr>Un poco de historia</vt:lpstr>
      <vt:lpstr>Un poco de historia</vt:lpstr>
      <vt:lpstr>Las grandes “guerras” en torno al software libre </vt:lpstr>
      <vt:lpstr>Un poco de historia</vt:lpstr>
      <vt:lpstr>Un poco de historia</vt:lpstr>
      <vt:lpstr>Presentación de PowerPoint</vt:lpstr>
      <vt:lpstr>Presentación de PowerPoint</vt:lpstr>
      <vt:lpstr>Presentación de PowerPoint</vt:lpstr>
      <vt:lpstr>Presentación de PowerPoint</vt:lpstr>
      <vt:lpstr>Modelos de gobernanza de FLOSS</vt:lpstr>
      <vt:lpstr>Presentación de PowerPoint</vt:lpstr>
      <vt:lpstr>Licencias de software</vt:lpstr>
      <vt:lpstr>Licencias de software</vt:lpstr>
      <vt:lpstr>Presentación de PowerPoint</vt:lpstr>
      <vt:lpstr>Tipos de licencias</vt:lpstr>
      <vt:lpstr>Licencias de software</vt:lpstr>
      <vt:lpstr>Presentación de PowerPoint</vt:lpstr>
      <vt:lpstr>Presentación de PowerPoint</vt:lpstr>
      <vt:lpstr>Ventajas de usar FLOSS</vt:lpstr>
      <vt:lpstr>Presentación de PowerPoint</vt:lpstr>
      <vt:lpstr>¿Y qué ha traído de bueno a la Ingeniería del Software el FLOSS?</vt:lpstr>
      <vt:lpstr>Presentación de PowerPoint</vt:lpstr>
      <vt:lpstr>Trabajemos e investiguemos un rato</vt:lpstr>
      <vt:lpstr>Trabajemos e investiguemos un rato</vt:lpstr>
      <vt:lpstr>Presentación de PowerPoint</vt:lpstr>
      <vt:lpstr>Resumen</vt:lpstr>
      <vt:lpstr>Algunas lecturas extra</vt:lpstr>
      <vt:lpstr>Conceptos relacionados, pero no iguales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FLOSS  Evolución y Gestión de la Configuración</dc:title>
  <dc:creator>David Benavides</dc:creator>
  <cp:lastModifiedBy>DAVID FELIPE BENAVIDES CUEVAS</cp:lastModifiedBy>
  <cp:revision>14</cp:revision>
  <dcterms:created xsi:type="dcterms:W3CDTF">2020-12-14T16:34:43Z</dcterms:created>
  <dcterms:modified xsi:type="dcterms:W3CDTF">2023-11-13T07:13:09Z</dcterms:modified>
</cp:coreProperties>
</file>