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viewProps" Target="viewProps.xml"/><Relationship Id="rId7" Type="http://schemas.openxmlformats.org/officeDocument/2006/relationships/customXml" Target="../customXml/item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8" Type="http://schemas.openxmlformats.org/officeDocument/2006/relationships/image" Target="../media/image2.jpg"/><Relationship Id="rId9" Type="http://schemas.openxmlformats.org/officeDocument/2006/relationships/image" Target="../media/image3.jpg"/><Relationship Id="rId10" Type="http://schemas.openxmlformats.org/officeDocument/2006/relationships/image" Target="../media/image4.jpg"/><Relationship Id="rId11" Type="http://schemas.openxmlformats.org/officeDocument/2006/relationships/image" Target="../media/image5.jpg"/><Relationship Id="rId12" Type="http://schemas.openxmlformats.org/officeDocument/2006/relationships/image" Target="../media/image6.jpg"/><Relationship Id="rId13" Type="http://schemas.openxmlformats.org/officeDocument/2006/relationships/image" Target="../media/image7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858000" y="25400"/>
            <a:ext cx="812800" cy="136652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718800" y="25400"/>
            <a:ext cx="304800" cy="231140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1734800" y="0"/>
            <a:ext cx="1955800" cy="1803400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1582400" y="1930400"/>
            <a:ext cx="1600200" cy="142240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728200" y="10261600"/>
            <a:ext cx="660400" cy="1168400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1709400" y="10388600"/>
            <a:ext cx="965200" cy="25654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5173" y="3165322"/>
            <a:ext cx="4512945" cy="756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8A061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Título </a:t>
            </a:r>
            <a:r>
              <a:rPr dirty="0" spc="-10"/>
              <a:t>publicación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48081" y="4599317"/>
            <a:ext cx="5626100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565658"/>
                </a:solidFill>
                <a:latin typeface="Times New Roman"/>
                <a:cs typeface="Times New Roman"/>
              </a:rPr>
              <a:t>Subtítulo</a:t>
            </a:r>
            <a:r>
              <a:rPr dirty="0" sz="3600" spc="-25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565658"/>
                </a:solidFill>
                <a:latin typeface="Times New Roman"/>
                <a:cs typeface="Times New Roman"/>
              </a:rPr>
              <a:t>Lorem</a:t>
            </a:r>
            <a:r>
              <a:rPr dirty="0" sz="3600" spc="-20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r>
              <a:rPr dirty="0" sz="3600" spc="-20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3600" spc="-10">
                <a:solidFill>
                  <a:srgbClr val="565658"/>
                </a:solidFill>
                <a:latin typeface="Times New Roman"/>
                <a:cs typeface="Times New Roman"/>
              </a:rPr>
              <a:t>Lorem </a:t>
            </a:r>
            <a:r>
              <a:rPr dirty="0" sz="360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r>
              <a:rPr dirty="0" sz="3600" spc="-15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565658"/>
                </a:solidFill>
                <a:latin typeface="Times New Roman"/>
                <a:cs typeface="Times New Roman"/>
              </a:rPr>
              <a:t>Lorem</a:t>
            </a:r>
            <a:r>
              <a:rPr dirty="0" sz="3600" spc="-15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r>
              <a:rPr dirty="0" sz="3600" spc="-10">
                <a:solidFill>
                  <a:srgbClr val="565658"/>
                </a:solidFill>
                <a:latin typeface="Times New Roman"/>
                <a:cs typeface="Times New Roman"/>
              </a:rPr>
              <a:t> Lorem </a:t>
            </a:r>
            <a:r>
              <a:rPr dirty="0" sz="3600">
                <a:solidFill>
                  <a:srgbClr val="565658"/>
                </a:solidFill>
                <a:latin typeface="Times New Roman"/>
                <a:cs typeface="Times New Roman"/>
              </a:rPr>
              <a:t>Ipsum</a:t>
            </a:r>
            <a:r>
              <a:rPr dirty="0" sz="3600" spc="-10">
                <a:solidFill>
                  <a:srgbClr val="565658"/>
                </a:solidFill>
                <a:latin typeface="Times New Roman"/>
                <a:cs typeface="Times New Roman"/>
              </a:rPr>
              <a:t> </a:t>
            </a:r>
            <a:r>
              <a:rPr dirty="0" sz="3600">
                <a:solidFill>
                  <a:srgbClr val="565658"/>
                </a:solidFill>
                <a:latin typeface="Times New Roman"/>
                <a:cs typeface="Times New Roman"/>
              </a:rPr>
              <a:t>Lorem</a:t>
            </a:r>
            <a:r>
              <a:rPr dirty="0" sz="3600" spc="-10">
                <a:solidFill>
                  <a:srgbClr val="565658"/>
                </a:solidFill>
                <a:latin typeface="Times New Roman"/>
                <a:cs typeface="Times New Roman"/>
              </a:rPr>
              <a:t> Ipsum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45173" y="8358146"/>
            <a:ext cx="3208655" cy="137350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3000" spc="-10">
                <a:solidFill>
                  <a:srgbClr val="FFFFFF"/>
                </a:solidFill>
                <a:latin typeface="Times New Roman"/>
                <a:cs typeface="Times New Roman"/>
              </a:rPr>
              <a:t>LIBRO</a:t>
            </a:r>
            <a:r>
              <a:rPr dirty="0" sz="3000" spc="-10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00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dirty="0" sz="3000" spc="-9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Times New Roman"/>
                <a:cs typeface="Times New Roman"/>
              </a:rPr>
              <a:t>REVISTA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dirty="0" sz="2700">
                <a:solidFill>
                  <a:srgbClr val="FFFFFF"/>
                </a:solidFill>
                <a:latin typeface="Times New Roman"/>
                <a:cs typeface="Times New Roman"/>
              </a:rPr>
              <a:t>Tipo</a:t>
            </a:r>
            <a:r>
              <a:rPr dirty="0" sz="2700" spc="-9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70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700" spc="-8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700" spc="-10">
                <a:solidFill>
                  <a:srgbClr val="FFFFFF"/>
                </a:solidFill>
                <a:latin typeface="Times New Roman"/>
                <a:cs typeface="Times New Roman"/>
              </a:rPr>
              <a:t>publicación</a:t>
            </a:r>
            <a:endParaRPr sz="2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10"/>
              </a:spcBef>
            </a:pPr>
            <a:r>
              <a:rPr dirty="0" sz="2400" spc="-10">
                <a:solidFill>
                  <a:srgbClr val="FFFFFF"/>
                </a:solidFill>
                <a:latin typeface="Times New Roman"/>
                <a:cs typeface="Times New Roman"/>
              </a:rPr>
              <a:t>Artículo</a:t>
            </a:r>
            <a:r>
              <a:rPr dirty="0" sz="2400" spc="-8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dirty="0" sz="2400" spc="-8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Times New Roman"/>
                <a:cs typeface="Times New Roman"/>
              </a:rPr>
              <a:t>capítulo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564684" y="11722048"/>
            <a:ext cx="1172210" cy="1348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5000"/>
              </a:lnSpc>
              <a:spcBef>
                <a:spcPts val="100"/>
              </a:spcBef>
            </a:pPr>
            <a:r>
              <a:rPr dirty="0" sz="2800" spc="-10">
                <a:solidFill>
                  <a:srgbClr val="4D4D4D"/>
                </a:solidFill>
                <a:latin typeface="Arial"/>
                <a:cs typeface="Arial"/>
              </a:rPr>
              <a:t>Autor1 </a:t>
            </a:r>
            <a:r>
              <a:rPr dirty="0" sz="2800">
                <a:solidFill>
                  <a:srgbClr val="4D4D4D"/>
                </a:solidFill>
                <a:latin typeface="Arial"/>
                <a:cs typeface="Arial"/>
              </a:rPr>
              <a:t>Autor </a:t>
            </a:r>
            <a:r>
              <a:rPr dirty="0" sz="2800" spc="-50">
                <a:solidFill>
                  <a:srgbClr val="4D4D4D"/>
                </a:solidFill>
                <a:latin typeface="Arial"/>
                <a:cs typeface="Arial"/>
              </a:rPr>
              <a:t>2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BFB15D66186044B8AD5719636FD273F" ma:contentTypeVersion="16" ma:contentTypeDescription="Crear nuevo documento." ma:contentTypeScope="" ma:versionID="412e1b83639ce74020f3d04a4cbd4188">
  <xsd:schema xmlns:xsd="http://www.w3.org/2001/XMLSchema" xmlns:xs="http://www.w3.org/2001/XMLSchema" xmlns:p="http://schemas.microsoft.com/office/2006/metadata/properties" xmlns:ns2="b1bbb849-b51b-4011-89b8-a58c0ed04d5c" xmlns:ns3="2830f244-5743-4bb8-98c1-aeacf31cc895" targetNamespace="http://schemas.microsoft.com/office/2006/metadata/properties" ma:root="true" ma:fieldsID="952f264ba432d985687b6a2303f12daf" ns2:_="" ns3:_="">
    <xsd:import namespace="b1bbb849-b51b-4011-89b8-a58c0ed04d5c"/>
    <xsd:import namespace="2830f244-5743-4bb8-98c1-aeacf31cc8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bbb849-b51b-4011-89b8-a58c0ed04d5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5543dc2c-c282-4bcc-a46d-3826255963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30f244-5743-4bb8-98c1-aeacf31cc8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b3b07d9-92e3-48f1-908f-f929448cdb88}" ma:internalName="TaxCatchAll" ma:showField="CatchAllData" ma:web="2830f244-5743-4bb8-98c1-aeacf31cc8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B8BF35-2608-473D-8FCD-011286D5AB38}"/>
</file>

<file path=customXml/itemProps2.xml><?xml version="1.0" encoding="utf-8"?>
<ds:datastoreItem xmlns:ds="http://schemas.openxmlformats.org/officeDocument/2006/customXml" ds:itemID="{51BFBADB-F177-4E2C-ABAA-EDD25490722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2023-01-23T12:13:06Z</dcterms:created>
  <dcterms:modified xsi:type="dcterms:W3CDTF">2023-01-23T12:13:06Z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2023-01-16T00:00:00Z</vt:filetime>
  </property>
  <property fmtid="{D5CDD505-2E9C-101B-9397-08002B2CF9AE}" pid="3" name="Creator">
    <vt:lpwstr>Adobe Acrobat 22.3</vt:lpwstr>
  </property>
  <property fmtid="{D5CDD505-2E9C-101B-9397-08002B2CF9AE}" pid="4" name="LastSaved">
    <vt:filetime>2023-01-23T00:00:00Z</vt:filetime>
  </property>
  <property fmtid="{D5CDD505-2E9C-101B-9397-08002B2CF9AE}" pid="5" name="Producer">
    <vt:lpwstr>Adobe Acrobat 22.3 Image Conversion Plug-in</vt:lpwstr>
  </property>
</Properties>
</file>