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customXml" Target="../customXml/item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1295287" cy="201041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91459" y="4630834"/>
            <a:ext cx="5575300" cy="930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Título</a:t>
            </a:r>
            <a:r>
              <a:rPr dirty="0" spc="10"/>
              <a:t> </a:t>
            </a:r>
            <a:r>
              <a:rPr dirty="0" spc="-10"/>
              <a:t>publicación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244884" y="6693096"/>
            <a:ext cx="8137525" cy="21367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95"/>
              </a:spcBef>
            </a:pP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Subtítulo</a:t>
            </a:r>
            <a:r>
              <a:rPr dirty="0" sz="4600" spc="-2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4600" spc="-1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4600" spc="-2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Lorem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4600" spc="-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4600" spc="-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Ipsum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4600" spc="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endParaRPr sz="46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431193" y="10036266"/>
            <a:ext cx="3562985" cy="1497330"/>
          </a:xfrm>
          <a:prstGeom prst="rect">
            <a:avLst/>
          </a:prstGeom>
        </p:spPr>
        <p:txBody>
          <a:bodyPr wrap="square" lIns="0" tIns="5905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dirty="0" sz="3300">
                <a:solidFill>
                  <a:srgbClr val="FFFFFF"/>
                </a:solidFill>
                <a:latin typeface="Times New Roman"/>
                <a:cs typeface="Times New Roman"/>
              </a:rPr>
              <a:t>LIBRO</a:t>
            </a:r>
            <a:r>
              <a:rPr dirty="0" sz="3300" spc="-6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30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dirty="0" sz="3300" spc="-6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300" spc="-10">
                <a:solidFill>
                  <a:srgbClr val="FFFFFF"/>
                </a:solidFill>
                <a:latin typeface="Times New Roman"/>
                <a:cs typeface="Times New Roman"/>
              </a:rPr>
              <a:t>REVISTA</a:t>
            </a: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2950">
                <a:solidFill>
                  <a:srgbClr val="FFFFFF"/>
                </a:solidFill>
                <a:latin typeface="Times New Roman"/>
                <a:cs typeface="Times New Roman"/>
              </a:rPr>
              <a:t>Tipo</a:t>
            </a:r>
            <a:r>
              <a:rPr dirty="0" sz="2950" spc="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950">
                <a:solidFill>
                  <a:srgbClr val="FFFFFF"/>
                </a:solidFill>
                <a:latin typeface="Times New Roman"/>
                <a:cs typeface="Times New Roman"/>
              </a:rPr>
              <a:t>de </a:t>
            </a:r>
            <a:r>
              <a:rPr dirty="0" sz="2950" spc="-10">
                <a:solidFill>
                  <a:srgbClr val="FFFFFF"/>
                </a:solidFill>
                <a:latin typeface="Times New Roman"/>
                <a:cs typeface="Times New Roman"/>
              </a:rPr>
              <a:t>publicación</a:t>
            </a:r>
            <a:endParaRPr sz="2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dirty="0" sz="2600">
                <a:solidFill>
                  <a:srgbClr val="FFFFFF"/>
                </a:solidFill>
                <a:latin typeface="Times New Roman"/>
                <a:cs typeface="Times New Roman"/>
              </a:rPr>
              <a:t>Artículo</a:t>
            </a:r>
            <a:r>
              <a:rPr dirty="0" sz="2600" spc="3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dirty="0" sz="2600" spc="3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Times New Roman"/>
                <a:cs typeface="Times New Roman"/>
              </a:rPr>
              <a:t>capítulo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7393053" y="12871693"/>
            <a:ext cx="1241425" cy="1428115"/>
          </a:xfrm>
          <a:prstGeom prst="rect">
            <a:avLst/>
          </a:prstGeom>
        </p:spPr>
        <p:txBody>
          <a:bodyPr wrap="square" lIns="0" tIns="263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75"/>
              </a:spcBef>
            </a:pPr>
            <a:r>
              <a:rPr dirty="0" sz="2950">
                <a:solidFill>
                  <a:srgbClr val="4D4D4D"/>
                </a:solidFill>
                <a:latin typeface="Arial"/>
                <a:cs typeface="Arial"/>
              </a:rPr>
              <a:t>Autor</a:t>
            </a:r>
            <a:r>
              <a:rPr dirty="0" sz="2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2950" spc="-50">
                <a:solidFill>
                  <a:srgbClr val="4D4D4D"/>
                </a:solidFill>
                <a:latin typeface="Arial"/>
                <a:cs typeface="Arial"/>
              </a:rPr>
              <a:t>1</a:t>
            </a:r>
            <a:endParaRPr sz="2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80"/>
              </a:spcBef>
            </a:pPr>
            <a:r>
              <a:rPr dirty="0" sz="2950">
                <a:solidFill>
                  <a:srgbClr val="4D4D4D"/>
                </a:solidFill>
                <a:latin typeface="Arial"/>
                <a:cs typeface="Arial"/>
              </a:rPr>
              <a:t>Autor</a:t>
            </a:r>
            <a:r>
              <a:rPr dirty="0" sz="2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2950" spc="-50">
                <a:solidFill>
                  <a:srgbClr val="4D4D4D"/>
                </a:solidFill>
                <a:latin typeface="Arial"/>
                <a:cs typeface="Arial"/>
              </a:rPr>
              <a:t>2</a:t>
            </a:r>
            <a:endParaRPr sz="2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FB15D66186044B8AD5719636FD273F" ma:contentTypeVersion="16" ma:contentTypeDescription="Crear nuevo documento." ma:contentTypeScope="" ma:versionID="412e1b83639ce74020f3d04a4cbd4188">
  <xsd:schema xmlns:xsd="http://www.w3.org/2001/XMLSchema" xmlns:xs="http://www.w3.org/2001/XMLSchema" xmlns:p="http://schemas.microsoft.com/office/2006/metadata/properties" xmlns:ns2="b1bbb849-b51b-4011-89b8-a58c0ed04d5c" xmlns:ns3="2830f244-5743-4bb8-98c1-aeacf31cc895" targetNamespace="http://schemas.microsoft.com/office/2006/metadata/properties" ma:root="true" ma:fieldsID="952f264ba432d985687b6a2303f12daf" ns2:_="" ns3:_="">
    <xsd:import namespace="b1bbb849-b51b-4011-89b8-a58c0ed04d5c"/>
    <xsd:import namespace="2830f244-5743-4bb8-98c1-aeacf31cc8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bbb849-b51b-4011-89b8-a58c0ed04d5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5543dc2c-c282-4bcc-a46d-3826255963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30f244-5743-4bb8-98c1-aeacf31cc8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b3b07d9-92e3-48f1-908f-f929448cdb88}" ma:internalName="TaxCatchAll" ma:showField="CatchAllData" ma:web="2830f244-5743-4bb8-98c1-aeacf31cc8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D8E433-3755-4FF8-98E3-86D97CBE65FE}"/>
</file>

<file path=customXml/itemProps2.xml><?xml version="1.0" encoding="utf-8"?>
<ds:datastoreItem xmlns:ds="http://schemas.openxmlformats.org/officeDocument/2006/customXml" ds:itemID="{609E0FED-4901-4D49-9CC8-25427184D40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2023-01-23T12:14:24Z</dcterms:created>
  <dcterms:modified xsi:type="dcterms:W3CDTF">2023-01-23T12:14:24Z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2023-01-16T00:00:00Z</vt:filetime>
  </property>
  <property fmtid="{D5CDD505-2E9C-101B-9397-08002B2CF9AE}" pid="3" name="Creator">
    <vt:lpwstr>Adobe Acrobat 22.3</vt:lpwstr>
  </property>
  <property fmtid="{D5CDD505-2E9C-101B-9397-08002B2CF9AE}" pid="4" name="LastSaved">
    <vt:filetime>2023-01-23T00:00:00Z</vt:filetime>
  </property>
  <property fmtid="{D5CDD505-2E9C-101B-9397-08002B2CF9AE}" pid="5" name="Producer">
    <vt:lpwstr>Adobe Acrobat 22.3 Image Conversion Plug-in</vt:lpwstr>
  </property>
</Properties>
</file>