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 id="2147483682" r:id="rId2"/>
    <p:sldMasterId id="2147483696" r:id="rId3"/>
  </p:sldMasterIdLst>
  <p:notesMasterIdLst>
    <p:notesMasterId r:id="rId52"/>
  </p:notesMasterIdLst>
  <p:handoutMasterIdLst>
    <p:handoutMasterId r:id="rId53"/>
  </p:handoutMasterIdLst>
  <p:sldIdLst>
    <p:sldId id="256" r:id="rId4"/>
    <p:sldId id="258" r:id="rId5"/>
    <p:sldId id="259" r:id="rId6"/>
    <p:sldId id="398" r:id="rId7"/>
    <p:sldId id="418" r:id="rId8"/>
    <p:sldId id="417" r:id="rId9"/>
    <p:sldId id="419" r:id="rId10"/>
    <p:sldId id="429" r:id="rId11"/>
    <p:sldId id="394" r:id="rId12"/>
    <p:sldId id="329" r:id="rId13"/>
    <p:sldId id="395" r:id="rId14"/>
    <p:sldId id="430" r:id="rId15"/>
    <p:sldId id="420" r:id="rId16"/>
    <p:sldId id="397" r:id="rId17"/>
    <p:sldId id="396" r:id="rId18"/>
    <p:sldId id="423" r:id="rId19"/>
    <p:sldId id="332" r:id="rId20"/>
    <p:sldId id="399" r:id="rId21"/>
    <p:sldId id="339" r:id="rId22"/>
    <p:sldId id="400" r:id="rId23"/>
    <p:sldId id="351" r:id="rId24"/>
    <p:sldId id="428" r:id="rId25"/>
    <p:sldId id="425" r:id="rId26"/>
    <p:sldId id="426" r:id="rId27"/>
    <p:sldId id="427" r:id="rId28"/>
    <p:sldId id="354" r:id="rId29"/>
    <p:sldId id="352" r:id="rId30"/>
    <p:sldId id="401" r:id="rId31"/>
    <p:sldId id="409" r:id="rId32"/>
    <p:sldId id="431" r:id="rId33"/>
    <p:sldId id="432" r:id="rId34"/>
    <p:sldId id="407" r:id="rId35"/>
    <p:sldId id="402" r:id="rId36"/>
    <p:sldId id="410" r:id="rId37"/>
    <p:sldId id="403" r:id="rId38"/>
    <p:sldId id="367" r:id="rId39"/>
    <p:sldId id="435" r:id="rId40"/>
    <p:sldId id="434" r:id="rId41"/>
    <p:sldId id="436" r:id="rId42"/>
    <p:sldId id="437" r:id="rId43"/>
    <p:sldId id="404" r:id="rId44"/>
    <p:sldId id="433" r:id="rId45"/>
    <p:sldId id="393" r:id="rId46"/>
    <p:sldId id="260" r:id="rId47"/>
    <p:sldId id="306" r:id="rId48"/>
    <p:sldId id="307" r:id="rId49"/>
    <p:sldId id="308" r:id="rId50"/>
    <p:sldId id="309" r:id="rId51"/>
  </p:sldIdLst>
  <p:sldSz cx="9144000" cy="6858000" type="screen4x3"/>
  <p:notesSz cx="7099300" cy="10234613"/>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9DCAF9ED-07DC-4A11-8D7F-57B35C25682E}" styleName="Estilo medio 1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65644" autoAdjust="0"/>
  </p:normalViewPr>
  <p:slideViewPr>
    <p:cSldViewPr>
      <p:cViewPr varScale="1">
        <p:scale>
          <a:sx n="61" d="100"/>
          <a:sy n="61" d="100"/>
        </p:scale>
        <p:origin x="1677" y="27"/>
      </p:cViewPr>
      <p:guideLst>
        <p:guide orient="horz" pos="2160"/>
        <p:guide pos="2880"/>
      </p:guideLst>
    </p:cSldViewPr>
  </p:slideViewPr>
  <p:outlineViewPr>
    <p:cViewPr>
      <p:scale>
        <a:sx n="33" d="100"/>
        <a:sy n="33" d="100"/>
      </p:scale>
      <p:origin x="0" y="77"/>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handoutMaster" Target="handoutMasters/handoutMaster1.xml"/><Relationship Id="rId5" Type="http://schemas.openxmlformats.org/officeDocument/2006/relationships/slide" Target="slides/slide2.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tableStyles" Target="tableStyle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A210D7E-D5F0-4DF3-BC27-F2A28266DF9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E0778B54-B916-4C24-9F0C-AA0BA24EC6BC}">
      <dgm:prSet phldrT="[Texto]" custT="1"/>
      <dgm:spPr/>
      <dgm:t>
        <a:bodyPr/>
        <a:lstStyle/>
        <a:p>
          <a:r>
            <a:rPr lang="es-ES" sz="3600" dirty="0"/>
            <a:t>Introducción</a:t>
          </a:r>
        </a:p>
      </dgm:t>
    </dgm:pt>
    <dgm:pt modelId="{512A3698-9270-425D-A095-8ED49C14043E}" type="parTrans" cxnId="{482FFE1E-79BB-4F1E-8172-36EB2F4C119D}">
      <dgm:prSet/>
      <dgm:spPr/>
      <dgm:t>
        <a:bodyPr/>
        <a:lstStyle/>
        <a:p>
          <a:endParaRPr lang="es-ES" sz="2400"/>
        </a:p>
      </dgm:t>
    </dgm:pt>
    <dgm:pt modelId="{6F8C9CD8-D5E2-45B2-B10D-93E094A0D37C}" type="sibTrans" cxnId="{482FFE1E-79BB-4F1E-8172-36EB2F4C119D}">
      <dgm:prSet/>
      <dgm:spPr/>
      <dgm:t>
        <a:bodyPr/>
        <a:lstStyle/>
        <a:p>
          <a:endParaRPr lang="es-ES" sz="2400"/>
        </a:p>
      </dgm:t>
    </dgm:pt>
    <dgm:pt modelId="{ED12AA4D-B8DE-415E-AD6E-10A31CBCA866}">
      <dgm:prSet phldrT="[Texto]" custT="1"/>
      <dgm:spPr/>
      <dgm:t>
        <a:bodyPr/>
        <a:lstStyle/>
        <a:p>
          <a:r>
            <a:rPr lang="es-ES" sz="3600" dirty="0"/>
            <a:t>Conceptos básicos</a:t>
          </a:r>
        </a:p>
      </dgm:t>
    </dgm:pt>
    <dgm:pt modelId="{612566F1-EF3E-42B9-9DED-C6AAEE92F6E9}" type="parTrans" cxnId="{642FB006-601B-4D22-BAE2-1D8BEB3DC918}">
      <dgm:prSet/>
      <dgm:spPr/>
      <dgm:t>
        <a:bodyPr/>
        <a:lstStyle/>
        <a:p>
          <a:endParaRPr lang="es-ES" sz="2400"/>
        </a:p>
      </dgm:t>
    </dgm:pt>
    <dgm:pt modelId="{CE82AE13-E811-434E-B2BE-29BF132C180A}" type="sibTrans" cxnId="{642FB006-601B-4D22-BAE2-1D8BEB3DC918}">
      <dgm:prSet/>
      <dgm:spPr/>
      <dgm:t>
        <a:bodyPr/>
        <a:lstStyle/>
        <a:p>
          <a:endParaRPr lang="es-ES" sz="2400"/>
        </a:p>
      </dgm:t>
    </dgm:pt>
    <dgm:pt modelId="{07C882BD-06AC-4BDB-A3B0-EEF3A75F074B}">
      <dgm:prSet phldrT="[Texto]" custT="1"/>
      <dgm:spPr/>
      <dgm:t>
        <a:bodyPr/>
        <a:lstStyle/>
        <a:p>
          <a:r>
            <a:rPr lang="es-ES" sz="3600" dirty="0"/>
            <a:t>Integración continua</a:t>
          </a:r>
        </a:p>
      </dgm:t>
    </dgm:pt>
    <dgm:pt modelId="{BBFAF70B-8904-4177-AC62-480E15F6D25D}" type="parTrans" cxnId="{2B9A4306-D96C-44D4-8119-2C9A58CA91C9}">
      <dgm:prSet/>
      <dgm:spPr/>
      <dgm:t>
        <a:bodyPr/>
        <a:lstStyle/>
        <a:p>
          <a:endParaRPr lang="es-ES" sz="2400"/>
        </a:p>
      </dgm:t>
    </dgm:pt>
    <dgm:pt modelId="{81D72219-3BA1-42F7-8364-2662301D7045}" type="sibTrans" cxnId="{2B9A4306-D96C-44D4-8119-2C9A58CA91C9}">
      <dgm:prSet/>
      <dgm:spPr/>
      <dgm:t>
        <a:bodyPr/>
        <a:lstStyle/>
        <a:p>
          <a:endParaRPr lang="es-ES" sz="2400"/>
        </a:p>
      </dgm:t>
    </dgm:pt>
    <dgm:pt modelId="{ACCBC26B-434F-41C3-9326-B1D23C7CB604}">
      <dgm:prSet phldrT="[Texto]" custT="1"/>
      <dgm:spPr/>
      <dgm:t>
        <a:bodyPr/>
        <a:lstStyle/>
        <a:p>
          <a:r>
            <a:rPr lang="es-ES" sz="3600" dirty="0"/>
            <a:t>Resumen</a:t>
          </a:r>
        </a:p>
      </dgm:t>
    </dgm:pt>
    <dgm:pt modelId="{1190F00F-7429-4C05-B445-347850EC1CBD}" type="parTrans" cxnId="{0CD6334B-11B4-422C-9D14-332896D34FD2}">
      <dgm:prSet/>
      <dgm:spPr/>
      <dgm:t>
        <a:bodyPr/>
        <a:lstStyle/>
        <a:p>
          <a:endParaRPr lang="es-ES" sz="2400"/>
        </a:p>
      </dgm:t>
    </dgm:pt>
    <dgm:pt modelId="{A2250B2E-77AD-4CA8-A972-20838514F349}" type="sibTrans" cxnId="{0CD6334B-11B4-422C-9D14-332896D34FD2}">
      <dgm:prSet/>
      <dgm:spPr/>
      <dgm:t>
        <a:bodyPr/>
        <a:lstStyle/>
        <a:p>
          <a:endParaRPr lang="es-ES" sz="2400"/>
        </a:p>
      </dgm:t>
    </dgm:pt>
    <dgm:pt modelId="{68EA2CDD-DEED-4EB9-95FA-63086ABB75E0}">
      <dgm:prSet phldrT="[Texto]" custT="1"/>
      <dgm:spPr/>
      <dgm:t>
        <a:bodyPr/>
        <a:lstStyle/>
        <a:p>
          <a:r>
            <a:rPr lang="es-ES" sz="3600" dirty="0"/>
            <a:t>Bibliografía</a:t>
          </a:r>
        </a:p>
      </dgm:t>
    </dgm:pt>
    <dgm:pt modelId="{58568111-4C13-403F-8664-0D9DD29CC62F}" type="parTrans" cxnId="{141D019C-3FAB-481E-B236-35671C3301CE}">
      <dgm:prSet/>
      <dgm:spPr/>
      <dgm:t>
        <a:bodyPr/>
        <a:lstStyle/>
        <a:p>
          <a:endParaRPr lang="es-ES" sz="2400"/>
        </a:p>
      </dgm:t>
    </dgm:pt>
    <dgm:pt modelId="{D454E8C2-B46D-4014-96D9-4F4CFCAB9767}" type="sibTrans" cxnId="{141D019C-3FAB-481E-B236-35671C3301CE}">
      <dgm:prSet/>
      <dgm:spPr/>
      <dgm:t>
        <a:bodyPr/>
        <a:lstStyle/>
        <a:p>
          <a:endParaRPr lang="es-ES" sz="2400"/>
        </a:p>
      </dgm:t>
    </dgm:pt>
    <dgm:pt modelId="{2966A1E1-43F7-46AC-8422-F058088F8F90}" type="pres">
      <dgm:prSet presAssocID="{CA210D7E-D5F0-4DF3-BC27-F2A28266DF98}" presName="linear" presStyleCnt="0">
        <dgm:presLayoutVars>
          <dgm:animLvl val="lvl"/>
          <dgm:resizeHandles val="exact"/>
        </dgm:presLayoutVars>
      </dgm:prSet>
      <dgm:spPr/>
    </dgm:pt>
    <dgm:pt modelId="{8F67725A-BA29-46D0-85EC-D048B86D1BD0}" type="pres">
      <dgm:prSet presAssocID="{E0778B54-B916-4C24-9F0C-AA0BA24EC6BC}" presName="parentText" presStyleLbl="node1" presStyleIdx="0" presStyleCnt="5" custLinFactNeighborX="-987">
        <dgm:presLayoutVars>
          <dgm:chMax val="0"/>
          <dgm:bulletEnabled val="1"/>
        </dgm:presLayoutVars>
      </dgm:prSet>
      <dgm:spPr/>
    </dgm:pt>
    <dgm:pt modelId="{5750016C-19FF-4C39-BFFC-49DBE405313E}" type="pres">
      <dgm:prSet presAssocID="{6F8C9CD8-D5E2-45B2-B10D-93E094A0D37C}" presName="spacer" presStyleCnt="0"/>
      <dgm:spPr/>
    </dgm:pt>
    <dgm:pt modelId="{0FFA91AF-F043-444E-B3F5-D3B3BEFA879C}" type="pres">
      <dgm:prSet presAssocID="{ED12AA4D-B8DE-415E-AD6E-10A31CBCA866}" presName="parentText" presStyleLbl="node1" presStyleIdx="1" presStyleCnt="5">
        <dgm:presLayoutVars>
          <dgm:chMax val="0"/>
          <dgm:bulletEnabled val="1"/>
        </dgm:presLayoutVars>
      </dgm:prSet>
      <dgm:spPr/>
    </dgm:pt>
    <dgm:pt modelId="{89ED0CD1-D8B0-4C70-99D0-929BBB3EE93F}" type="pres">
      <dgm:prSet presAssocID="{CE82AE13-E811-434E-B2BE-29BF132C180A}" presName="spacer" presStyleCnt="0"/>
      <dgm:spPr/>
    </dgm:pt>
    <dgm:pt modelId="{BC9B3035-6943-42C7-9FBB-7B493C8046D8}" type="pres">
      <dgm:prSet presAssocID="{07C882BD-06AC-4BDB-A3B0-EEF3A75F074B}" presName="parentText" presStyleLbl="node1" presStyleIdx="2" presStyleCnt="5">
        <dgm:presLayoutVars>
          <dgm:chMax val="0"/>
          <dgm:bulletEnabled val="1"/>
        </dgm:presLayoutVars>
      </dgm:prSet>
      <dgm:spPr/>
    </dgm:pt>
    <dgm:pt modelId="{5336AA06-144F-49DF-BFC6-C36F2BA8CB69}" type="pres">
      <dgm:prSet presAssocID="{81D72219-3BA1-42F7-8364-2662301D7045}" presName="spacer" presStyleCnt="0"/>
      <dgm:spPr/>
    </dgm:pt>
    <dgm:pt modelId="{83699209-32BF-455D-805C-ED810B35C073}" type="pres">
      <dgm:prSet presAssocID="{ACCBC26B-434F-41C3-9326-B1D23C7CB604}" presName="parentText" presStyleLbl="node1" presStyleIdx="3" presStyleCnt="5">
        <dgm:presLayoutVars>
          <dgm:chMax val="0"/>
          <dgm:bulletEnabled val="1"/>
        </dgm:presLayoutVars>
      </dgm:prSet>
      <dgm:spPr/>
    </dgm:pt>
    <dgm:pt modelId="{B8D6A193-C638-499A-B7EF-12C43DEDB252}" type="pres">
      <dgm:prSet presAssocID="{A2250B2E-77AD-4CA8-A972-20838514F349}" presName="spacer" presStyleCnt="0"/>
      <dgm:spPr/>
    </dgm:pt>
    <dgm:pt modelId="{7EE31E81-92E6-4428-B2FC-6F8FBFF55702}" type="pres">
      <dgm:prSet presAssocID="{68EA2CDD-DEED-4EB9-95FA-63086ABB75E0}" presName="parentText" presStyleLbl="node1" presStyleIdx="4" presStyleCnt="5">
        <dgm:presLayoutVars>
          <dgm:chMax val="0"/>
          <dgm:bulletEnabled val="1"/>
        </dgm:presLayoutVars>
      </dgm:prSet>
      <dgm:spPr/>
    </dgm:pt>
  </dgm:ptLst>
  <dgm:cxnLst>
    <dgm:cxn modelId="{2B9A4306-D96C-44D4-8119-2C9A58CA91C9}" srcId="{CA210D7E-D5F0-4DF3-BC27-F2A28266DF98}" destId="{07C882BD-06AC-4BDB-A3B0-EEF3A75F074B}" srcOrd="2" destOrd="0" parTransId="{BBFAF70B-8904-4177-AC62-480E15F6D25D}" sibTransId="{81D72219-3BA1-42F7-8364-2662301D7045}"/>
    <dgm:cxn modelId="{642FB006-601B-4D22-BAE2-1D8BEB3DC918}" srcId="{CA210D7E-D5F0-4DF3-BC27-F2A28266DF98}" destId="{ED12AA4D-B8DE-415E-AD6E-10A31CBCA866}" srcOrd="1" destOrd="0" parTransId="{612566F1-EF3E-42B9-9DED-C6AAEE92F6E9}" sibTransId="{CE82AE13-E811-434E-B2BE-29BF132C180A}"/>
    <dgm:cxn modelId="{87659013-B2F7-44F9-891A-64A7DD477240}" type="presOf" srcId="{68EA2CDD-DEED-4EB9-95FA-63086ABB75E0}" destId="{7EE31E81-92E6-4428-B2FC-6F8FBFF55702}" srcOrd="0" destOrd="0" presId="urn:microsoft.com/office/officeart/2005/8/layout/vList2"/>
    <dgm:cxn modelId="{482FFE1E-79BB-4F1E-8172-36EB2F4C119D}" srcId="{CA210D7E-D5F0-4DF3-BC27-F2A28266DF98}" destId="{E0778B54-B916-4C24-9F0C-AA0BA24EC6BC}" srcOrd="0" destOrd="0" parTransId="{512A3698-9270-425D-A095-8ED49C14043E}" sibTransId="{6F8C9CD8-D5E2-45B2-B10D-93E094A0D37C}"/>
    <dgm:cxn modelId="{37AC883F-F678-4EC9-89C5-C0E74C29961B}" type="presOf" srcId="{ED12AA4D-B8DE-415E-AD6E-10A31CBCA866}" destId="{0FFA91AF-F043-444E-B3F5-D3B3BEFA879C}" srcOrd="0" destOrd="0" presId="urn:microsoft.com/office/officeart/2005/8/layout/vList2"/>
    <dgm:cxn modelId="{EAAAA564-FA4E-459C-8FFA-4996FF5088A4}" type="presOf" srcId="{E0778B54-B916-4C24-9F0C-AA0BA24EC6BC}" destId="{8F67725A-BA29-46D0-85EC-D048B86D1BD0}" srcOrd="0" destOrd="0" presId="urn:microsoft.com/office/officeart/2005/8/layout/vList2"/>
    <dgm:cxn modelId="{0CD6334B-11B4-422C-9D14-332896D34FD2}" srcId="{CA210D7E-D5F0-4DF3-BC27-F2A28266DF98}" destId="{ACCBC26B-434F-41C3-9326-B1D23C7CB604}" srcOrd="3" destOrd="0" parTransId="{1190F00F-7429-4C05-B445-347850EC1CBD}" sibTransId="{A2250B2E-77AD-4CA8-A972-20838514F349}"/>
    <dgm:cxn modelId="{B3C7CB73-53DD-41B9-B1DE-77D6B6DDDCCD}" type="presOf" srcId="{07C882BD-06AC-4BDB-A3B0-EEF3A75F074B}" destId="{BC9B3035-6943-42C7-9FBB-7B493C8046D8}" srcOrd="0" destOrd="0" presId="urn:microsoft.com/office/officeart/2005/8/layout/vList2"/>
    <dgm:cxn modelId="{141D019C-3FAB-481E-B236-35671C3301CE}" srcId="{CA210D7E-D5F0-4DF3-BC27-F2A28266DF98}" destId="{68EA2CDD-DEED-4EB9-95FA-63086ABB75E0}" srcOrd="4" destOrd="0" parTransId="{58568111-4C13-403F-8664-0D9DD29CC62F}" sibTransId="{D454E8C2-B46D-4014-96D9-4F4CFCAB9767}"/>
    <dgm:cxn modelId="{1F19FFB3-3F9D-46A8-ABEB-904E99FBB94A}" type="presOf" srcId="{ACCBC26B-434F-41C3-9326-B1D23C7CB604}" destId="{83699209-32BF-455D-805C-ED810B35C073}" srcOrd="0" destOrd="0" presId="urn:microsoft.com/office/officeart/2005/8/layout/vList2"/>
    <dgm:cxn modelId="{8E321BB9-5899-4837-A98E-1ACA2032EC6E}" type="presOf" srcId="{CA210D7E-D5F0-4DF3-BC27-F2A28266DF98}" destId="{2966A1E1-43F7-46AC-8422-F058088F8F90}" srcOrd="0" destOrd="0" presId="urn:microsoft.com/office/officeart/2005/8/layout/vList2"/>
    <dgm:cxn modelId="{CBD1AC15-04ED-444B-86A0-30C0A1D2CEE1}" type="presParOf" srcId="{2966A1E1-43F7-46AC-8422-F058088F8F90}" destId="{8F67725A-BA29-46D0-85EC-D048B86D1BD0}" srcOrd="0" destOrd="0" presId="urn:microsoft.com/office/officeart/2005/8/layout/vList2"/>
    <dgm:cxn modelId="{394864F1-5558-417A-AD14-7A3D74501142}" type="presParOf" srcId="{2966A1E1-43F7-46AC-8422-F058088F8F90}" destId="{5750016C-19FF-4C39-BFFC-49DBE405313E}" srcOrd="1" destOrd="0" presId="urn:microsoft.com/office/officeart/2005/8/layout/vList2"/>
    <dgm:cxn modelId="{1D926904-0AE9-451F-897E-FC50181C4A7D}" type="presParOf" srcId="{2966A1E1-43F7-46AC-8422-F058088F8F90}" destId="{0FFA91AF-F043-444E-B3F5-D3B3BEFA879C}" srcOrd="2" destOrd="0" presId="urn:microsoft.com/office/officeart/2005/8/layout/vList2"/>
    <dgm:cxn modelId="{E0B21618-2382-4729-A919-CFFD25528DE3}" type="presParOf" srcId="{2966A1E1-43F7-46AC-8422-F058088F8F90}" destId="{89ED0CD1-D8B0-4C70-99D0-929BBB3EE93F}" srcOrd="3" destOrd="0" presId="urn:microsoft.com/office/officeart/2005/8/layout/vList2"/>
    <dgm:cxn modelId="{9DBA95CB-F709-4CB1-B127-0706746AB773}" type="presParOf" srcId="{2966A1E1-43F7-46AC-8422-F058088F8F90}" destId="{BC9B3035-6943-42C7-9FBB-7B493C8046D8}" srcOrd="4" destOrd="0" presId="urn:microsoft.com/office/officeart/2005/8/layout/vList2"/>
    <dgm:cxn modelId="{93B32872-FB8C-446E-AF18-490DA69964A9}" type="presParOf" srcId="{2966A1E1-43F7-46AC-8422-F058088F8F90}" destId="{5336AA06-144F-49DF-BFC6-C36F2BA8CB69}" srcOrd="5" destOrd="0" presId="urn:microsoft.com/office/officeart/2005/8/layout/vList2"/>
    <dgm:cxn modelId="{C8423274-10C8-4ABC-9C68-E21E863E5702}" type="presParOf" srcId="{2966A1E1-43F7-46AC-8422-F058088F8F90}" destId="{83699209-32BF-455D-805C-ED810B35C073}" srcOrd="6" destOrd="0" presId="urn:microsoft.com/office/officeart/2005/8/layout/vList2"/>
    <dgm:cxn modelId="{2EE045BE-4D93-4E41-B599-0E4EF340E474}" type="presParOf" srcId="{2966A1E1-43F7-46AC-8422-F058088F8F90}" destId="{B8D6A193-C638-499A-B7EF-12C43DEDB252}" srcOrd="7" destOrd="0" presId="urn:microsoft.com/office/officeart/2005/8/layout/vList2"/>
    <dgm:cxn modelId="{77143350-6FFA-43CF-BD6E-C4087A2763FC}" type="presParOf" srcId="{2966A1E1-43F7-46AC-8422-F058088F8F90}" destId="{7EE31E81-92E6-4428-B2FC-6F8FBFF55702}"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A210D7E-D5F0-4DF3-BC27-F2A28266DF9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E0778B54-B916-4C24-9F0C-AA0BA24EC6BC}">
      <dgm:prSet phldrT="[Texto]" custT="1"/>
      <dgm:spPr/>
      <dgm:t>
        <a:bodyPr/>
        <a:lstStyle/>
        <a:p>
          <a:r>
            <a:rPr lang="es-ES" sz="3600" dirty="0"/>
            <a:t>Introducción</a:t>
          </a:r>
        </a:p>
      </dgm:t>
    </dgm:pt>
    <dgm:pt modelId="{512A3698-9270-425D-A095-8ED49C14043E}" type="parTrans" cxnId="{482FFE1E-79BB-4F1E-8172-36EB2F4C119D}">
      <dgm:prSet/>
      <dgm:spPr/>
      <dgm:t>
        <a:bodyPr/>
        <a:lstStyle/>
        <a:p>
          <a:endParaRPr lang="es-ES" sz="2400"/>
        </a:p>
      </dgm:t>
    </dgm:pt>
    <dgm:pt modelId="{6F8C9CD8-D5E2-45B2-B10D-93E094A0D37C}" type="sibTrans" cxnId="{482FFE1E-79BB-4F1E-8172-36EB2F4C119D}">
      <dgm:prSet/>
      <dgm:spPr/>
      <dgm:t>
        <a:bodyPr/>
        <a:lstStyle/>
        <a:p>
          <a:endParaRPr lang="es-ES" sz="2400"/>
        </a:p>
      </dgm:t>
    </dgm:pt>
    <dgm:pt modelId="{ED12AA4D-B8DE-415E-AD6E-10A31CBCA866}">
      <dgm:prSet phldrT="[Texto]" custT="1"/>
      <dgm:spPr/>
      <dgm:t>
        <a:bodyPr/>
        <a:lstStyle/>
        <a:p>
          <a:r>
            <a:rPr lang="es-ES" sz="3600" dirty="0"/>
            <a:t>Conceptos de integración</a:t>
          </a:r>
        </a:p>
      </dgm:t>
    </dgm:pt>
    <dgm:pt modelId="{612566F1-EF3E-42B9-9DED-C6AAEE92F6E9}" type="parTrans" cxnId="{642FB006-601B-4D22-BAE2-1D8BEB3DC918}">
      <dgm:prSet/>
      <dgm:spPr/>
      <dgm:t>
        <a:bodyPr/>
        <a:lstStyle/>
        <a:p>
          <a:endParaRPr lang="es-ES" sz="2400"/>
        </a:p>
      </dgm:t>
    </dgm:pt>
    <dgm:pt modelId="{CE82AE13-E811-434E-B2BE-29BF132C180A}" type="sibTrans" cxnId="{642FB006-601B-4D22-BAE2-1D8BEB3DC918}">
      <dgm:prSet/>
      <dgm:spPr/>
      <dgm:t>
        <a:bodyPr/>
        <a:lstStyle/>
        <a:p>
          <a:endParaRPr lang="es-ES" sz="2400"/>
        </a:p>
      </dgm:t>
    </dgm:pt>
    <dgm:pt modelId="{07C882BD-06AC-4BDB-A3B0-EEF3A75F074B}">
      <dgm:prSet phldrT="[Texto]" custT="1"/>
      <dgm:spPr/>
      <dgm:t>
        <a:bodyPr/>
        <a:lstStyle/>
        <a:p>
          <a:r>
            <a:rPr lang="es-ES" sz="3600" dirty="0"/>
            <a:t>Integración continua</a:t>
          </a:r>
        </a:p>
      </dgm:t>
    </dgm:pt>
    <dgm:pt modelId="{BBFAF70B-8904-4177-AC62-480E15F6D25D}" type="parTrans" cxnId="{2B9A4306-D96C-44D4-8119-2C9A58CA91C9}">
      <dgm:prSet/>
      <dgm:spPr/>
      <dgm:t>
        <a:bodyPr/>
        <a:lstStyle/>
        <a:p>
          <a:endParaRPr lang="es-ES" sz="2400"/>
        </a:p>
      </dgm:t>
    </dgm:pt>
    <dgm:pt modelId="{81D72219-3BA1-42F7-8364-2662301D7045}" type="sibTrans" cxnId="{2B9A4306-D96C-44D4-8119-2C9A58CA91C9}">
      <dgm:prSet/>
      <dgm:spPr/>
      <dgm:t>
        <a:bodyPr/>
        <a:lstStyle/>
        <a:p>
          <a:endParaRPr lang="es-ES" sz="2400"/>
        </a:p>
      </dgm:t>
    </dgm:pt>
    <dgm:pt modelId="{ACCBC26B-434F-41C3-9326-B1D23C7CB604}">
      <dgm:prSet phldrT="[Texto]" custT="1"/>
      <dgm:spPr/>
      <dgm:t>
        <a:bodyPr/>
        <a:lstStyle/>
        <a:p>
          <a:r>
            <a:rPr lang="es-ES" sz="3600" dirty="0"/>
            <a:t>Resumen</a:t>
          </a:r>
        </a:p>
      </dgm:t>
    </dgm:pt>
    <dgm:pt modelId="{1190F00F-7429-4C05-B445-347850EC1CBD}" type="parTrans" cxnId="{0CD6334B-11B4-422C-9D14-332896D34FD2}">
      <dgm:prSet/>
      <dgm:spPr/>
      <dgm:t>
        <a:bodyPr/>
        <a:lstStyle/>
        <a:p>
          <a:endParaRPr lang="es-ES" sz="2400"/>
        </a:p>
      </dgm:t>
    </dgm:pt>
    <dgm:pt modelId="{A2250B2E-77AD-4CA8-A972-20838514F349}" type="sibTrans" cxnId="{0CD6334B-11B4-422C-9D14-332896D34FD2}">
      <dgm:prSet/>
      <dgm:spPr/>
      <dgm:t>
        <a:bodyPr/>
        <a:lstStyle/>
        <a:p>
          <a:endParaRPr lang="es-ES" sz="2400"/>
        </a:p>
      </dgm:t>
    </dgm:pt>
    <dgm:pt modelId="{68EA2CDD-DEED-4EB9-95FA-63086ABB75E0}">
      <dgm:prSet phldrT="[Texto]" custT="1"/>
      <dgm:spPr/>
      <dgm:t>
        <a:bodyPr/>
        <a:lstStyle/>
        <a:p>
          <a:r>
            <a:rPr lang="es-ES" sz="3600" dirty="0"/>
            <a:t>Bibliografía</a:t>
          </a:r>
        </a:p>
      </dgm:t>
    </dgm:pt>
    <dgm:pt modelId="{58568111-4C13-403F-8664-0D9DD29CC62F}" type="parTrans" cxnId="{141D019C-3FAB-481E-B236-35671C3301CE}">
      <dgm:prSet/>
      <dgm:spPr/>
      <dgm:t>
        <a:bodyPr/>
        <a:lstStyle/>
        <a:p>
          <a:endParaRPr lang="es-ES" sz="2400"/>
        </a:p>
      </dgm:t>
    </dgm:pt>
    <dgm:pt modelId="{D454E8C2-B46D-4014-96D9-4F4CFCAB9767}" type="sibTrans" cxnId="{141D019C-3FAB-481E-B236-35671C3301CE}">
      <dgm:prSet/>
      <dgm:spPr/>
      <dgm:t>
        <a:bodyPr/>
        <a:lstStyle/>
        <a:p>
          <a:endParaRPr lang="es-ES" sz="2400"/>
        </a:p>
      </dgm:t>
    </dgm:pt>
    <dgm:pt modelId="{A343C4E4-D283-4F65-B015-C7B6FE1E4706}">
      <dgm:prSet phldrT="[Texto]" custT="1"/>
      <dgm:spPr/>
      <dgm:t>
        <a:bodyPr/>
        <a:lstStyle/>
        <a:p>
          <a:r>
            <a:rPr lang="es-ES_tradnl" sz="2000" dirty="0"/>
            <a:t>Definición</a:t>
          </a:r>
          <a:endParaRPr lang="es-ES" sz="2000" dirty="0"/>
        </a:p>
      </dgm:t>
    </dgm:pt>
    <dgm:pt modelId="{3D0CF55E-E398-475E-BF7D-1CB0DD8D100F}" type="parTrans" cxnId="{DE753B57-3E5C-422B-B046-31447F15C9AB}">
      <dgm:prSet/>
      <dgm:spPr/>
      <dgm:t>
        <a:bodyPr/>
        <a:lstStyle/>
        <a:p>
          <a:endParaRPr lang="es-ES"/>
        </a:p>
      </dgm:t>
    </dgm:pt>
    <dgm:pt modelId="{AC610F7A-90A2-479A-8585-F4C7F3DBBBA3}" type="sibTrans" cxnId="{DE753B57-3E5C-422B-B046-31447F15C9AB}">
      <dgm:prSet/>
      <dgm:spPr/>
      <dgm:t>
        <a:bodyPr/>
        <a:lstStyle/>
        <a:p>
          <a:endParaRPr lang="es-ES"/>
        </a:p>
      </dgm:t>
    </dgm:pt>
    <dgm:pt modelId="{F6725BF5-3B25-4373-A2B5-67B73F36533E}">
      <dgm:prSet custT="1"/>
      <dgm:spPr/>
      <dgm:t>
        <a:bodyPr/>
        <a:lstStyle/>
        <a:p>
          <a:r>
            <a:rPr lang="es-ES" sz="2000" dirty="0"/>
            <a:t>Arquitectura</a:t>
          </a:r>
        </a:p>
      </dgm:t>
    </dgm:pt>
    <dgm:pt modelId="{1CCEFCAE-622F-43DE-8B8B-69E84D2EF2D4}" type="parTrans" cxnId="{5D5D9E3E-55BE-48C7-A3A9-4FF811D918C8}">
      <dgm:prSet/>
      <dgm:spPr/>
      <dgm:t>
        <a:bodyPr/>
        <a:lstStyle/>
        <a:p>
          <a:endParaRPr lang="es-ES"/>
        </a:p>
      </dgm:t>
    </dgm:pt>
    <dgm:pt modelId="{B849CF94-671F-49E6-B658-D832002C2BA3}" type="sibTrans" cxnId="{5D5D9E3E-55BE-48C7-A3A9-4FF811D918C8}">
      <dgm:prSet/>
      <dgm:spPr/>
      <dgm:t>
        <a:bodyPr/>
        <a:lstStyle/>
        <a:p>
          <a:endParaRPr lang="es-ES"/>
        </a:p>
      </dgm:t>
    </dgm:pt>
    <dgm:pt modelId="{4C4FF3AC-BF8E-4429-BB38-9AF04DB81BAA}">
      <dgm:prSet custT="1"/>
      <dgm:spPr/>
      <dgm:t>
        <a:bodyPr/>
        <a:lstStyle/>
        <a:p>
          <a:r>
            <a:rPr lang="es-ES" sz="2000" dirty="0" err="1"/>
            <a:t>Builds</a:t>
          </a:r>
          <a:endParaRPr lang="es-ES" sz="2000" dirty="0"/>
        </a:p>
      </dgm:t>
    </dgm:pt>
    <dgm:pt modelId="{D94EA980-D3F8-4F11-BCA2-4D14A25927F5}" type="parTrans" cxnId="{BC3FAFD0-A434-4475-8493-D9C90D23AA68}">
      <dgm:prSet/>
      <dgm:spPr/>
      <dgm:t>
        <a:bodyPr/>
        <a:lstStyle/>
        <a:p>
          <a:endParaRPr lang="es-ES"/>
        </a:p>
      </dgm:t>
    </dgm:pt>
    <dgm:pt modelId="{2294CDA5-8720-45BE-A419-A0D58FEEFE9B}" type="sibTrans" cxnId="{BC3FAFD0-A434-4475-8493-D9C90D23AA68}">
      <dgm:prSet/>
      <dgm:spPr/>
      <dgm:t>
        <a:bodyPr/>
        <a:lstStyle/>
        <a:p>
          <a:endParaRPr lang="es-ES"/>
        </a:p>
      </dgm:t>
    </dgm:pt>
    <dgm:pt modelId="{6C0D5D13-5EE4-460B-A373-75788B4D4105}">
      <dgm:prSet custT="1"/>
      <dgm:spPr/>
      <dgm:t>
        <a:bodyPr/>
        <a:lstStyle/>
        <a:p>
          <a:r>
            <a:rPr lang="es-ES" sz="2000" dirty="0"/>
            <a:t>Pruebas y CI</a:t>
          </a:r>
        </a:p>
      </dgm:t>
    </dgm:pt>
    <dgm:pt modelId="{74783976-8523-4323-B2DA-536217BA1A9D}" type="parTrans" cxnId="{C790E349-299F-4C9F-B3C4-E8C2262F9837}">
      <dgm:prSet/>
      <dgm:spPr/>
      <dgm:t>
        <a:bodyPr/>
        <a:lstStyle/>
        <a:p>
          <a:endParaRPr lang="es-ES"/>
        </a:p>
      </dgm:t>
    </dgm:pt>
    <dgm:pt modelId="{7668ECEC-3EBF-4B67-AED7-E33EC9F83571}" type="sibTrans" cxnId="{C790E349-299F-4C9F-B3C4-E8C2262F9837}">
      <dgm:prSet/>
      <dgm:spPr/>
      <dgm:t>
        <a:bodyPr/>
        <a:lstStyle/>
        <a:p>
          <a:endParaRPr lang="es-ES"/>
        </a:p>
      </dgm:t>
    </dgm:pt>
    <dgm:pt modelId="{AE87154D-2B09-4C24-847D-34027C557237}">
      <dgm:prSet custT="1"/>
      <dgm:spPr/>
      <dgm:t>
        <a:bodyPr/>
        <a:lstStyle/>
        <a:p>
          <a:r>
            <a:rPr lang="es-ES" sz="2000" dirty="0"/>
            <a:t> Inspección y análisis de código</a:t>
          </a:r>
        </a:p>
      </dgm:t>
    </dgm:pt>
    <dgm:pt modelId="{EF1A4761-5A9C-4996-911E-25DA00251E1F}" type="parTrans" cxnId="{F1A7F3EB-0945-4E7A-AAEC-DD309D64364C}">
      <dgm:prSet/>
      <dgm:spPr/>
      <dgm:t>
        <a:bodyPr/>
        <a:lstStyle/>
        <a:p>
          <a:endParaRPr lang="es-ES"/>
        </a:p>
      </dgm:t>
    </dgm:pt>
    <dgm:pt modelId="{35C0AABD-AD1B-4223-9250-4AA98725EE43}" type="sibTrans" cxnId="{F1A7F3EB-0945-4E7A-AAEC-DD309D64364C}">
      <dgm:prSet/>
      <dgm:spPr/>
      <dgm:t>
        <a:bodyPr/>
        <a:lstStyle/>
        <a:p>
          <a:endParaRPr lang="es-ES"/>
        </a:p>
      </dgm:t>
    </dgm:pt>
    <dgm:pt modelId="{66D722A2-2C16-4074-8CE5-116FF749DA7B}">
      <dgm:prSet custT="1"/>
      <dgm:spPr/>
      <dgm:t>
        <a:bodyPr/>
        <a:lstStyle/>
        <a:p>
          <a:r>
            <a:rPr lang="es-ES" sz="2000" dirty="0"/>
            <a:t> Feedback</a:t>
          </a:r>
        </a:p>
      </dgm:t>
    </dgm:pt>
    <dgm:pt modelId="{34D065EE-96F2-40B7-A6C8-256308D8B6F2}" type="parTrans" cxnId="{207BDC3F-3D74-47E0-BDFB-A77649DD010A}">
      <dgm:prSet/>
      <dgm:spPr/>
      <dgm:t>
        <a:bodyPr/>
        <a:lstStyle/>
        <a:p>
          <a:endParaRPr lang="es-ES"/>
        </a:p>
      </dgm:t>
    </dgm:pt>
    <dgm:pt modelId="{6D5EB911-ED01-46A0-BBE5-BC18B8AA06EC}" type="sibTrans" cxnId="{207BDC3F-3D74-47E0-BDFB-A77649DD010A}">
      <dgm:prSet/>
      <dgm:spPr/>
      <dgm:t>
        <a:bodyPr/>
        <a:lstStyle/>
        <a:p>
          <a:endParaRPr lang="es-ES"/>
        </a:p>
      </dgm:t>
    </dgm:pt>
    <dgm:pt modelId="{49C5F256-91BB-4514-BA94-952EA6AAC5B2}">
      <dgm:prSet custT="1"/>
      <dgm:spPr/>
      <dgm:t>
        <a:bodyPr/>
        <a:lstStyle/>
        <a:p>
          <a:r>
            <a:rPr lang="es-ES" sz="2000" dirty="0"/>
            <a:t>  Lo esencial</a:t>
          </a:r>
        </a:p>
      </dgm:t>
    </dgm:pt>
    <dgm:pt modelId="{D8ED02FB-E21F-4892-9A4A-7A29346BAA95}" type="parTrans" cxnId="{2B08A808-0818-4B3A-A953-C88AD6A8C2C4}">
      <dgm:prSet/>
      <dgm:spPr/>
      <dgm:t>
        <a:bodyPr/>
        <a:lstStyle/>
        <a:p>
          <a:endParaRPr lang="es-ES"/>
        </a:p>
      </dgm:t>
    </dgm:pt>
    <dgm:pt modelId="{10906AE0-665A-4735-80AB-573C509B2521}" type="sibTrans" cxnId="{2B08A808-0818-4B3A-A953-C88AD6A8C2C4}">
      <dgm:prSet/>
      <dgm:spPr/>
      <dgm:t>
        <a:bodyPr/>
        <a:lstStyle/>
        <a:p>
          <a:endParaRPr lang="es-ES"/>
        </a:p>
      </dgm:t>
    </dgm:pt>
    <dgm:pt modelId="{2966A1E1-43F7-46AC-8422-F058088F8F90}" type="pres">
      <dgm:prSet presAssocID="{CA210D7E-D5F0-4DF3-BC27-F2A28266DF98}" presName="linear" presStyleCnt="0">
        <dgm:presLayoutVars>
          <dgm:animLvl val="lvl"/>
          <dgm:resizeHandles val="exact"/>
        </dgm:presLayoutVars>
      </dgm:prSet>
      <dgm:spPr/>
    </dgm:pt>
    <dgm:pt modelId="{8F67725A-BA29-46D0-85EC-D048B86D1BD0}" type="pres">
      <dgm:prSet presAssocID="{E0778B54-B916-4C24-9F0C-AA0BA24EC6BC}" presName="parentText" presStyleLbl="node1" presStyleIdx="0" presStyleCnt="5" custScaleY="49033" custLinFactNeighborX="-987">
        <dgm:presLayoutVars>
          <dgm:chMax val="0"/>
          <dgm:bulletEnabled val="1"/>
        </dgm:presLayoutVars>
      </dgm:prSet>
      <dgm:spPr/>
    </dgm:pt>
    <dgm:pt modelId="{5750016C-19FF-4C39-BFFC-49DBE405313E}" type="pres">
      <dgm:prSet presAssocID="{6F8C9CD8-D5E2-45B2-B10D-93E094A0D37C}" presName="spacer" presStyleCnt="0"/>
      <dgm:spPr/>
    </dgm:pt>
    <dgm:pt modelId="{0FFA91AF-F043-444E-B3F5-D3B3BEFA879C}" type="pres">
      <dgm:prSet presAssocID="{ED12AA4D-B8DE-415E-AD6E-10A31CBCA866}" presName="parentText" presStyleLbl="node1" presStyleIdx="1" presStyleCnt="5" custScaleY="49033">
        <dgm:presLayoutVars>
          <dgm:chMax val="0"/>
          <dgm:bulletEnabled val="1"/>
        </dgm:presLayoutVars>
      </dgm:prSet>
      <dgm:spPr/>
    </dgm:pt>
    <dgm:pt modelId="{89ED0CD1-D8B0-4C70-99D0-929BBB3EE93F}" type="pres">
      <dgm:prSet presAssocID="{CE82AE13-E811-434E-B2BE-29BF132C180A}" presName="spacer" presStyleCnt="0"/>
      <dgm:spPr/>
    </dgm:pt>
    <dgm:pt modelId="{BC9B3035-6943-42C7-9FBB-7B493C8046D8}" type="pres">
      <dgm:prSet presAssocID="{07C882BD-06AC-4BDB-A3B0-EEF3A75F074B}" presName="parentText" presStyleLbl="node1" presStyleIdx="2" presStyleCnt="5" custScaleY="57119">
        <dgm:presLayoutVars>
          <dgm:chMax val="0"/>
          <dgm:bulletEnabled val="1"/>
        </dgm:presLayoutVars>
      </dgm:prSet>
      <dgm:spPr/>
    </dgm:pt>
    <dgm:pt modelId="{6DDA9A8D-A6F9-4B69-926A-82700484DB51}" type="pres">
      <dgm:prSet presAssocID="{07C882BD-06AC-4BDB-A3B0-EEF3A75F074B}" presName="childText" presStyleLbl="revTx" presStyleIdx="0" presStyleCnt="1">
        <dgm:presLayoutVars>
          <dgm:bulletEnabled val="1"/>
        </dgm:presLayoutVars>
      </dgm:prSet>
      <dgm:spPr/>
    </dgm:pt>
    <dgm:pt modelId="{83699209-32BF-455D-805C-ED810B35C073}" type="pres">
      <dgm:prSet presAssocID="{ACCBC26B-434F-41C3-9326-B1D23C7CB604}" presName="parentText" presStyleLbl="node1" presStyleIdx="3" presStyleCnt="5" custScaleY="43656">
        <dgm:presLayoutVars>
          <dgm:chMax val="0"/>
          <dgm:bulletEnabled val="1"/>
        </dgm:presLayoutVars>
      </dgm:prSet>
      <dgm:spPr/>
    </dgm:pt>
    <dgm:pt modelId="{B8D6A193-C638-499A-B7EF-12C43DEDB252}" type="pres">
      <dgm:prSet presAssocID="{A2250B2E-77AD-4CA8-A972-20838514F349}" presName="spacer" presStyleCnt="0"/>
      <dgm:spPr/>
    </dgm:pt>
    <dgm:pt modelId="{7EE31E81-92E6-4428-B2FC-6F8FBFF55702}" type="pres">
      <dgm:prSet presAssocID="{68EA2CDD-DEED-4EB9-95FA-63086ABB75E0}" presName="parentText" presStyleLbl="node1" presStyleIdx="4" presStyleCnt="5" custScaleY="50935">
        <dgm:presLayoutVars>
          <dgm:chMax val="0"/>
          <dgm:bulletEnabled val="1"/>
        </dgm:presLayoutVars>
      </dgm:prSet>
      <dgm:spPr/>
    </dgm:pt>
  </dgm:ptLst>
  <dgm:cxnLst>
    <dgm:cxn modelId="{B373D105-2B30-4A6C-BB8D-154DFBF2DF39}" type="presOf" srcId="{68EA2CDD-DEED-4EB9-95FA-63086ABB75E0}" destId="{7EE31E81-92E6-4428-B2FC-6F8FBFF55702}" srcOrd="0" destOrd="0" presId="urn:microsoft.com/office/officeart/2005/8/layout/vList2"/>
    <dgm:cxn modelId="{2B9A4306-D96C-44D4-8119-2C9A58CA91C9}" srcId="{CA210D7E-D5F0-4DF3-BC27-F2A28266DF98}" destId="{07C882BD-06AC-4BDB-A3B0-EEF3A75F074B}" srcOrd="2" destOrd="0" parTransId="{BBFAF70B-8904-4177-AC62-480E15F6D25D}" sibTransId="{81D72219-3BA1-42F7-8364-2662301D7045}"/>
    <dgm:cxn modelId="{642FB006-601B-4D22-BAE2-1D8BEB3DC918}" srcId="{CA210D7E-D5F0-4DF3-BC27-F2A28266DF98}" destId="{ED12AA4D-B8DE-415E-AD6E-10A31CBCA866}" srcOrd="1" destOrd="0" parTransId="{612566F1-EF3E-42B9-9DED-C6AAEE92F6E9}" sibTransId="{CE82AE13-E811-434E-B2BE-29BF132C180A}"/>
    <dgm:cxn modelId="{2B08A808-0818-4B3A-A953-C88AD6A8C2C4}" srcId="{07C882BD-06AC-4BDB-A3B0-EEF3A75F074B}" destId="{49C5F256-91BB-4514-BA94-952EA6AAC5B2}" srcOrd="6" destOrd="0" parTransId="{D8ED02FB-E21F-4892-9A4A-7A29346BAA95}" sibTransId="{10906AE0-665A-4735-80AB-573C509B2521}"/>
    <dgm:cxn modelId="{47957E15-C2AC-4C03-8C68-52E0153D7991}" type="presOf" srcId="{AE87154D-2B09-4C24-847D-34027C557237}" destId="{6DDA9A8D-A6F9-4B69-926A-82700484DB51}" srcOrd="0" destOrd="4" presId="urn:microsoft.com/office/officeart/2005/8/layout/vList2"/>
    <dgm:cxn modelId="{482FFE1E-79BB-4F1E-8172-36EB2F4C119D}" srcId="{CA210D7E-D5F0-4DF3-BC27-F2A28266DF98}" destId="{E0778B54-B916-4C24-9F0C-AA0BA24EC6BC}" srcOrd="0" destOrd="0" parTransId="{512A3698-9270-425D-A095-8ED49C14043E}" sibTransId="{6F8C9CD8-D5E2-45B2-B10D-93E094A0D37C}"/>
    <dgm:cxn modelId="{5D5D9E3E-55BE-48C7-A3A9-4FF811D918C8}" srcId="{07C882BD-06AC-4BDB-A3B0-EEF3A75F074B}" destId="{F6725BF5-3B25-4373-A2B5-67B73F36533E}" srcOrd="1" destOrd="0" parTransId="{1CCEFCAE-622F-43DE-8B8B-69E84D2EF2D4}" sibTransId="{B849CF94-671F-49E6-B658-D832002C2BA3}"/>
    <dgm:cxn modelId="{207BDC3F-3D74-47E0-BDFB-A77649DD010A}" srcId="{07C882BD-06AC-4BDB-A3B0-EEF3A75F074B}" destId="{66D722A2-2C16-4074-8CE5-116FF749DA7B}" srcOrd="5" destOrd="0" parTransId="{34D065EE-96F2-40B7-A6C8-256308D8B6F2}" sibTransId="{6D5EB911-ED01-46A0-BBE5-BC18B8AA06EC}"/>
    <dgm:cxn modelId="{2F753942-186A-4B50-B4B7-939D288AC3DE}" type="presOf" srcId="{A343C4E4-D283-4F65-B015-C7B6FE1E4706}" destId="{6DDA9A8D-A6F9-4B69-926A-82700484DB51}" srcOrd="0" destOrd="0" presId="urn:microsoft.com/office/officeart/2005/8/layout/vList2"/>
    <dgm:cxn modelId="{903A1F64-8569-4004-8F01-4CBB302ECA51}" type="presOf" srcId="{49C5F256-91BB-4514-BA94-952EA6AAC5B2}" destId="{6DDA9A8D-A6F9-4B69-926A-82700484DB51}" srcOrd="0" destOrd="6" presId="urn:microsoft.com/office/officeart/2005/8/layout/vList2"/>
    <dgm:cxn modelId="{722A4D48-C220-4A28-A204-30F8F7A72AAB}" type="presOf" srcId="{E0778B54-B916-4C24-9F0C-AA0BA24EC6BC}" destId="{8F67725A-BA29-46D0-85EC-D048B86D1BD0}" srcOrd="0" destOrd="0" presId="urn:microsoft.com/office/officeart/2005/8/layout/vList2"/>
    <dgm:cxn modelId="{2A239449-04CE-4376-B157-DC37633E9047}" type="presOf" srcId="{ED12AA4D-B8DE-415E-AD6E-10A31CBCA866}" destId="{0FFA91AF-F043-444E-B3F5-D3B3BEFA879C}" srcOrd="0" destOrd="0" presId="urn:microsoft.com/office/officeart/2005/8/layout/vList2"/>
    <dgm:cxn modelId="{C790E349-299F-4C9F-B3C4-E8C2262F9837}" srcId="{07C882BD-06AC-4BDB-A3B0-EEF3A75F074B}" destId="{6C0D5D13-5EE4-460B-A373-75788B4D4105}" srcOrd="3" destOrd="0" parTransId="{74783976-8523-4323-B2DA-536217BA1A9D}" sibTransId="{7668ECEC-3EBF-4B67-AED7-E33EC9F83571}"/>
    <dgm:cxn modelId="{0CD6334B-11B4-422C-9D14-332896D34FD2}" srcId="{CA210D7E-D5F0-4DF3-BC27-F2A28266DF98}" destId="{ACCBC26B-434F-41C3-9326-B1D23C7CB604}" srcOrd="3" destOrd="0" parTransId="{1190F00F-7429-4C05-B445-347850EC1CBD}" sibTransId="{A2250B2E-77AD-4CA8-A972-20838514F349}"/>
    <dgm:cxn modelId="{DE753B57-3E5C-422B-B046-31447F15C9AB}" srcId="{07C882BD-06AC-4BDB-A3B0-EEF3A75F074B}" destId="{A343C4E4-D283-4F65-B015-C7B6FE1E4706}" srcOrd="0" destOrd="0" parTransId="{3D0CF55E-E398-475E-BF7D-1CB0DD8D100F}" sibTransId="{AC610F7A-90A2-479A-8585-F4C7F3DBBBA3}"/>
    <dgm:cxn modelId="{E5DCFF7D-E683-41F7-B144-7ED00DA88008}" type="presOf" srcId="{CA210D7E-D5F0-4DF3-BC27-F2A28266DF98}" destId="{2966A1E1-43F7-46AC-8422-F058088F8F90}" srcOrd="0" destOrd="0" presId="urn:microsoft.com/office/officeart/2005/8/layout/vList2"/>
    <dgm:cxn modelId="{1941A481-AC31-4FC4-8594-849F91875433}" type="presOf" srcId="{F6725BF5-3B25-4373-A2B5-67B73F36533E}" destId="{6DDA9A8D-A6F9-4B69-926A-82700484DB51}" srcOrd="0" destOrd="1" presId="urn:microsoft.com/office/officeart/2005/8/layout/vList2"/>
    <dgm:cxn modelId="{9547DA99-0C87-4D19-B4CC-5AD7B59EC309}" type="presOf" srcId="{ACCBC26B-434F-41C3-9326-B1D23C7CB604}" destId="{83699209-32BF-455D-805C-ED810B35C073}" srcOrd="0" destOrd="0" presId="urn:microsoft.com/office/officeart/2005/8/layout/vList2"/>
    <dgm:cxn modelId="{141D019C-3FAB-481E-B236-35671C3301CE}" srcId="{CA210D7E-D5F0-4DF3-BC27-F2A28266DF98}" destId="{68EA2CDD-DEED-4EB9-95FA-63086ABB75E0}" srcOrd="4" destOrd="0" parTransId="{58568111-4C13-403F-8664-0D9DD29CC62F}" sibTransId="{D454E8C2-B46D-4014-96D9-4F4CFCAB9767}"/>
    <dgm:cxn modelId="{B9D1CFC8-C548-4540-9310-880BCBB5D9A7}" type="presOf" srcId="{07C882BD-06AC-4BDB-A3B0-EEF3A75F074B}" destId="{BC9B3035-6943-42C7-9FBB-7B493C8046D8}" srcOrd="0" destOrd="0" presId="urn:microsoft.com/office/officeart/2005/8/layout/vList2"/>
    <dgm:cxn modelId="{BC3FAFD0-A434-4475-8493-D9C90D23AA68}" srcId="{07C882BD-06AC-4BDB-A3B0-EEF3A75F074B}" destId="{4C4FF3AC-BF8E-4429-BB38-9AF04DB81BAA}" srcOrd="2" destOrd="0" parTransId="{D94EA980-D3F8-4F11-BCA2-4D14A25927F5}" sibTransId="{2294CDA5-8720-45BE-A419-A0D58FEEFE9B}"/>
    <dgm:cxn modelId="{F78C30E6-F4E4-436B-9EDB-6306A5D5B221}" type="presOf" srcId="{66D722A2-2C16-4074-8CE5-116FF749DA7B}" destId="{6DDA9A8D-A6F9-4B69-926A-82700484DB51}" srcOrd="0" destOrd="5" presId="urn:microsoft.com/office/officeart/2005/8/layout/vList2"/>
    <dgm:cxn modelId="{16A3C4EB-16A9-4F3B-AB20-82FF7A5E97BF}" type="presOf" srcId="{4C4FF3AC-BF8E-4429-BB38-9AF04DB81BAA}" destId="{6DDA9A8D-A6F9-4B69-926A-82700484DB51}" srcOrd="0" destOrd="2" presId="urn:microsoft.com/office/officeart/2005/8/layout/vList2"/>
    <dgm:cxn modelId="{F1A7F3EB-0945-4E7A-AAEC-DD309D64364C}" srcId="{07C882BD-06AC-4BDB-A3B0-EEF3A75F074B}" destId="{AE87154D-2B09-4C24-847D-34027C557237}" srcOrd="4" destOrd="0" parTransId="{EF1A4761-5A9C-4996-911E-25DA00251E1F}" sibTransId="{35C0AABD-AD1B-4223-9250-4AA98725EE43}"/>
    <dgm:cxn modelId="{E5563AFB-89B4-49D0-A2AD-9E863B5589AE}" type="presOf" srcId="{6C0D5D13-5EE4-460B-A373-75788B4D4105}" destId="{6DDA9A8D-A6F9-4B69-926A-82700484DB51}" srcOrd="0" destOrd="3" presId="urn:microsoft.com/office/officeart/2005/8/layout/vList2"/>
    <dgm:cxn modelId="{82D6A6EB-2FA1-416D-B3DF-1D55507B85F5}" type="presParOf" srcId="{2966A1E1-43F7-46AC-8422-F058088F8F90}" destId="{8F67725A-BA29-46D0-85EC-D048B86D1BD0}" srcOrd="0" destOrd="0" presId="urn:microsoft.com/office/officeart/2005/8/layout/vList2"/>
    <dgm:cxn modelId="{C2C546EE-3D8F-44E3-9A97-21586846AE4E}" type="presParOf" srcId="{2966A1E1-43F7-46AC-8422-F058088F8F90}" destId="{5750016C-19FF-4C39-BFFC-49DBE405313E}" srcOrd="1" destOrd="0" presId="urn:microsoft.com/office/officeart/2005/8/layout/vList2"/>
    <dgm:cxn modelId="{DA389955-6D12-479E-A89E-2858D62647D5}" type="presParOf" srcId="{2966A1E1-43F7-46AC-8422-F058088F8F90}" destId="{0FFA91AF-F043-444E-B3F5-D3B3BEFA879C}" srcOrd="2" destOrd="0" presId="urn:microsoft.com/office/officeart/2005/8/layout/vList2"/>
    <dgm:cxn modelId="{E9BC3F7B-3C00-41BB-8AA0-F659CBA9307F}" type="presParOf" srcId="{2966A1E1-43F7-46AC-8422-F058088F8F90}" destId="{89ED0CD1-D8B0-4C70-99D0-929BBB3EE93F}" srcOrd="3" destOrd="0" presId="urn:microsoft.com/office/officeart/2005/8/layout/vList2"/>
    <dgm:cxn modelId="{1453209A-6D0E-4D65-9090-AAADB8A2F95E}" type="presParOf" srcId="{2966A1E1-43F7-46AC-8422-F058088F8F90}" destId="{BC9B3035-6943-42C7-9FBB-7B493C8046D8}" srcOrd="4" destOrd="0" presId="urn:microsoft.com/office/officeart/2005/8/layout/vList2"/>
    <dgm:cxn modelId="{D401A205-43AD-4CE0-B57A-01E18B2CA68E}" type="presParOf" srcId="{2966A1E1-43F7-46AC-8422-F058088F8F90}" destId="{6DDA9A8D-A6F9-4B69-926A-82700484DB51}" srcOrd="5" destOrd="0" presId="urn:microsoft.com/office/officeart/2005/8/layout/vList2"/>
    <dgm:cxn modelId="{D6AC681A-4F63-4976-8B9B-770C0715F42B}" type="presParOf" srcId="{2966A1E1-43F7-46AC-8422-F058088F8F90}" destId="{83699209-32BF-455D-805C-ED810B35C073}" srcOrd="6" destOrd="0" presId="urn:microsoft.com/office/officeart/2005/8/layout/vList2"/>
    <dgm:cxn modelId="{3014F46B-BA88-463B-B54E-9FBABFACA7F0}" type="presParOf" srcId="{2966A1E1-43F7-46AC-8422-F058088F8F90}" destId="{B8D6A193-C638-499A-B7EF-12C43DEDB252}" srcOrd="7" destOrd="0" presId="urn:microsoft.com/office/officeart/2005/8/layout/vList2"/>
    <dgm:cxn modelId="{734571EF-A500-44A8-AB76-191F8A29D62F}" type="presParOf" srcId="{2966A1E1-43F7-46AC-8422-F058088F8F90}" destId="{7EE31E81-92E6-4428-B2FC-6F8FBFF55702}"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A210D7E-D5F0-4DF3-BC27-F2A28266DF9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E0778B54-B916-4C24-9F0C-AA0BA24EC6BC}">
      <dgm:prSet phldrT="[Texto]" custT="1"/>
      <dgm:spPr/>
      <dgm:t>
        <a:bodyPr/>
        <a:lstStyle/>
        <a:p>
          <a:r>
            <a:rPr lang="es-ES" sz="3600" dirty="0"/>
            <a:t>Introducción</a:t>
          </a:r>
        </a:p>
      </dgm:t>
    </dgm:pt>
    <dgm:pt modelId="{512A3698-9270-425D-A095-8ED49C14043E}" type="parTrans" cxnId="{482FFE1E-79BB-4F1E-8172-36EB2F4C119D}">
      <dgm:prSet/>
      <dgm:spPr/>
      <dgm:t>
        <a:bodyPr/>
        <a:lstStyle/>
        <a:p>
          <a:endParaRPr lang="es-ES" sz="2400"/>
        </a:p>
      </dgm:t>
    </dgm:pt>
    <dgm:pt modelId="{6F8C9CD8-D5E2-45B2-B10D-93E094A0D37C}" type="sibTrans" cxnId="{482FFE1E-79BB-4F1E-8172-36EB2F4C119D}">
      <dgm:prSet/>
      <dgm:spPr/>
      <dgm:t>
        <a:bodyPr/>
        <a:lstStyle/>
        <a:p>
          <a:endParaRPr lang="es-ES" sz="2400"/>
        </a:p>
      </dgm:t>
    </dgm:pt>
    <dgm:pt modelId="{ED12AA4D-B8DE-415E-AD6E-10A31CBCA866}">
      <dgm:prSet phldrT="[Texto]" custT="1"/>
      <dgm:spPr/>
      <dgm:t>
        <a:bodyPr/>
        <a:lstStyle/>
        <a:p>
          <a:r>
            <a:rPr lang="es-ES" sz="3600" dirty="0"/>
            <a:t>Escenarios</a:t>
          </a:r>
        </a:p>
      </dgm:t>
    </dgm:pt>
    <dgm:pt modelId="{612566F1-EF3E-42B9-9DED-C6AAEE92F6E9}" type="parTrans" cxnId="{642FB006-601B-4D22-BAE2-1D8BEB3DC918}">
      <dgm:prSet/>
      <dgm:spPr/>
      <dgm:t>
        <a:bodyPr/>
        <a:lstStyle/>
        <a:p>
          <a:endParaRPr lang="es-ES" sz="2400"/>
        </a:p>
      </dgm:t>
    </dgm:pt>
    <dgm:pt modelId="{CE82AE13-E811-434E-B2BE-29BF132C180A}" type="sibTrans" cxnId="{642FB006-601B-4D22-BAE2-1D8BEB3DC918}">
      <dgm:prSet/>
      <dgm:spPr/>
      <dgm:t>
        <a:bodyPr/>
        <a:lstStyle/>
        <a:p>
          <a:endParaRPr lang="es-ES" sz="2400"/>
        </a:p>
      </dgm:t>
    </dgm:pt>
    <dgm:pt modelId="{07C882BD-06AC-4BDB-A3B0-EEF3A75F074B}">
      <dgm:prSet phldrT="[Texto]" custT="1"/>
      <dgm:spPr/>
      <dgm:t>
        <a:bodyPr/>
        <a:lstStyle/>
        <a:p>
          <a:r>
            <a:rPr lang="es-ES" sz="3600" dirty="0"/>
            <a:t>Integración continua</a:t>
          </a:r>
        </a:p>
      </dgm:t>
    </dgm:pt>
    <dgm:pt modelId="{BBFAF70B-8904-4177-AC62-480E15F6D25D}" type="parTrans" cxnId="{2B9A4306-D96C-44D4-8119-2C9A58CA91C9}">
      <dgm:prSet/>
      <dgm:spPr/>
      <dgm:t>
        <a:bodyPr/>
        <a:lstStyle/>
        <a:p>
          <a:endParaRPr lang="es-ES" sz="2400"/>
        </a:p>
      </dgm:t>
    </dgm:pt>
    <dgm:pt modelId="{81D72219-3BA1-42F7-8364-2662301D7045}" type="sibTrans" cxnId="{2B9A4306-D96C-44D4-8119-2C9A58CA91C9}">
      <dgm:prSet/>
      <dgm:spPr/>
      <dgm:t>
        <a:bodyPr/>
        <a:lstStyle/>
        <a:p>
          <a:endParaRPr lang="es-ES" sz="2400"/>
        </a:p>
      </dgm:t>
    </dgm:pt>
    <dgm:pt modelId="{ACCBC26B-434F-41C3-9326-B1D23C7CB604}">
      <dgm:prSet phldrT="[Texto]" custT="1"/>
      <dgm:spPr/>
      <dgm:t>
        <a:bodyPr/>
        <a:lstStyle/>
        <a:p>
          <a:r>
            <a:rPr lang="es-ES" sz="3600" dirty="0"/>
            <a:t>Resumen</a:t>
          </a:r>
        </a:p>
      </dgm:t>
    </dgm:pt>
    <dgm:pt modelId="{1190F00F-7429-4C05-B445-347850EC1CBD}" type="parTrans" cxnId="{0CD6334B-11B4-422C-9D14-332896D34FD2}">
      <dgm:prSet/>
      <dgm:spPr/>
      <dgm:t>
        <a:bodyPr/>
        <a:lstStyle/>
        <a:p>
          <a:endParaRPr lang="es-ES" sz="2400"/>
        </a:p>
      </dgm:t>
    </dgm:pt>
    <dgm:pt modelId="{A2250B2E-77AD-4CA8-A972-20838514F349}" type="sibTrans" cxnId="{0CD6334B-11B4-422C-9D14-332896D34FD2}">
      <dgm:prSet/>
      <dgm:spPr/>
      <dgm:t>
        <a:bodyPr/>
        <a:lstStyle/>
        <a:p>
          <a:endParaRPr lang="es-ES" sz="2400"/>
        </a:p>
      </dgm:t>
    </dgm:pt>
    <dgm:pt modelId="{68EA2CDD-DEED-4EB9-95FA-63086ABB75E0}">
      <dgm:prSet phldrT="[Texto]" custT="1"/>
      <dgm:spPr/>
      <dgm:t>
        <a:bodyPr/>
        <a:lstStyle/>
        <a:p>
          <a:r>
            <a:rPr lang="es-ES" sz="3600" dirty="0"/>
            <a:t>Bibliografía</a:t>
          </a:r>
        </a:p>
      </dgm:t>
    </dgm:pt>
    <dgm:pt modelId="{58568111-4C13-403F-8664-0D9DD29CC62F}" type="parTrans" cxnId="{141D019C-3FAB-481E-B236-35671C3301CE}">
      <dgm:prSet/>
      <dgm:spPr/>
      <dgm:t>
        <a:bodyPr/>
        <a:lstStyle/>
        <a:p>
          <a:endParaRPr lang="es-ES" sz="2400"/>
        </a:p>
      </dgm:t>
    </dgm:pt>
    <dgm:pt modelId="{D454E8C2-B46D-4014-96D9-4F4CFCAB9767}" type="sibTrans" cxnId="{141D019C-3FAB-481E-B236-35671C3301CE}">
      <dgm:prSet/>
      <dgm:spPr/>
      <dgm:t>
        <a:bodyPr/>
        <a:lstStyle/>
        <a:p>
          <a:endParaRPr lang="es-ES" sz="2400"/>
        </a:p>
      </dgm:t>
    </dgm:pt>
    <dgm:pt modelId="{A343C4E4-D283-4F65-B015-C7B6FE1E4706}">
      <dgm:prSet phldrT="[Texto]" custT="1"/>
      <dgm:spPr/>
      <dgm:t>
        <a:bodyPr/>
        <a:lstStyle/>
        <a:p>
          <a:r>
            <a:rPr lang="es-ES_tradnl" sz="3600" dirty="0"/>
            <a:t>Definición</a:t>
          </a:r>
          <a:endParaRPr lang="es-ES" sz="3600" dirty="0"/>
        </a:p>
      </dgm:t>
    </dgm:pt>
    <dgm:pt modelId="{3D0CF55E-E398-475E-BF7D-1CB0DD8D100F}" type="parTrans" cxnId="{DE753B57-3E5C-422B-B046-31447F15C9AB}">
      <dgm:prSet/>
      <dgm:spPr/>
    </dgm:pt>
    <dgm:pt modelId="{AC610F7A-90A2-479A-8585-F4C7F3DBBBA3}" type="sibTrans" cxnId="{DE753B57-3E5C-422B-B046-31447F15C9AB}">
      <dgm:prSet/>
      <dgm:spPr/>
    </dgm:pt>
    <dgm:pt modelId="{2966A1E1-43F7-46AC-8422-F058088F8F90}" type="pres">
      <dgm:prSet presAssocID="{CA210D7E-D5F0-4DF3-BC27-F2A28266DF98}" presName="linear" presStyleCnt="0">
        <dgm:presLayoutVars>
          <dgm:animLvl val="lvl"/>
          <dgm:resizeHandles val="exact"/>
        </dgm:presLayoutVars>
      </dgm:prSet>
      <dgm:spPr/>
    </dgm:pt>
    <dgm:pt modelId="{8F67725A-BA29-46D0-85EC-D048B86D1BD0}" type="pres">
      <dgm:prSet presAssocID="{E0778B54-B916-4C24-9F0C-AA0BA24EC6BC}" presName="parentText" presStyleLbl="node1" presStyleIdx="0" presStyleCnt="5" custLinFactNeighborX="-987">
        <dgm:presLayoutVars>
          <dgm:chMax val="0"/>
          <dgm:bulletEnabled val="1"/>
        </dgm:presLayoutVars>
      </dgm:prSet>
      <dgm:spPr/>
    </dgm:pt>
    <dgm:pt modelId="{5750016C-19FF-4C39-BFFC-49DBE405313E}" type="pres">
      <dgm:prSet presAssocID="{6F8C9CD8-D5E2-45B2-B10D-93E094A0D37C}" presName="spacer" presStyleCnt="0"/>
      <dgm:spPr/>
    </dgm:pt>
    <dgm:pt modelId="{0FFA91AF-F043-444E-B3F5-D3B3BEFA879C}" type="pres">
      <dgm:prSet presAssocID="{ED12AA4D-B8DE-415E-AD6E-10A31CBCA866}" presName="parentText" presStyleLbl="node1" presStyleIdx="1" presStyleCnt="5">
        <dgm:presLayoutVars>
          <dgm:chMax val="0"/>
          <dgm:bulletEnabled val="1"/>
        </dgm:presLayoutVars>
      </dgm:prSet>
      <dgm:spPr/>
    </dgm:pt>
    <dgm:pt modelId="{89ED0CD1-D8B0-4C70-99D0-929BBB3EE93F}" type="pres">
      <dgm:prSet presAssocID="{CE82AE13-E811-434E-B2BE-29BF132C180A}" presName="spacer" presStyleCnt="0"/>
      <dgm:spPr/>
    </dgm:pt>
    <dgm:pt modelId="{BC9B3035-6943-42C7-9FBB-7B493C8046D8}" type="pres">
      <dgm:prSet presAssocID="{07C882BD-06AC-4BDB-A3B0-EEF3A75F074B}" presName="parentText" presStyleLbl="node1" presStyleIdx="2" presStyleCnt="5">
        <dgm:presLayoutVars>
          <dgm:chMax val="0"/>
          <dgm:bulletEnabled val="1"/>
        </dgm:presLayoutVars>
      </dgm:prSet>
      <dgm:spPr/>
    </dgm:pt>
    <dgm:pt modelId="{6DDA9A8D-A6F9-4B69-926A-82700484DB51}" type="pres">
      <dgm:prSet presAssocID="{07C882BD-06AC-4BDB-A3B0-EEF3A75F074B}" presName="childText" presStyleLbl="revTx" presStyleIdx="0" presStyleCnt="1">
        <dgm:presLayoutVars>
          <dgm:bulletEnabled val="1"/>
        </dgm:presLayoutVars>
      </dgm:prSet>
      <dgm:spPr/>
    </dgm:pt>
    <dgm:pt modelId="{83699209-32BF-455D-805C-ED810B35C073}" type="pres">
      <dgm:prSet presAssocID="{ACCBC26B-434F-41C3-9326-B1D23C7CB604}" presName="parentText" presStyleLbl="node1" presStyleIdx="3" presStyleCnt="5">
        <dgm:presLayoutVars>
          <dgm:chMax val="0"/>
          <dgm:bulletEnabled val="1"/>
        </dgm:presLayoutVars>
      </dgm:prSet>
      <dgm:spPr/>
    </dgm:pt>
    <dgm:pt modelId="{B8D6A193-C638-499A-B7EF-12C43DEDB252}" type="pres">
      <dgm:prSet presAssocID="{A2250B2E-77AD-4CA8-A972-20838514F349}" presName="spacer" presStyleCnt="0"/>
      <dgm:spPr/>
    </dgm:pt>
    <dgm:pt modelId="{7EE31E81-92E6-4428-B2FC-6F8FBFF55702}" type="pres">
      <dgm:prSet presAssocID="{68EA2CDD-DEED-4EB9-95FA-63086ABB75E0}" presName="parentText" presStyleLbl="node1" presStyleIdx="4" presStyleCnt="5">
        <dgm:presLayoutVars>
          <dgm:chMax val="0"/>
          <dgm:bulletEnabled val="1"/>
        </dgm:presLayoutVars>
      </dgm:prSet>
      <dgm:spPr/>
    </dgm:pt>
  </dgm:ptLst>
  <dgm:cxnLst>
    <dgm:cxn modelId="{2B9A4306-D96C-44D4-8119-2C9A58CA91C9}" srcId="{CA210D7E-D5F0-4DF3-BC27-F2A28266DF98}" destId="{07C882BD-06AC-4BDB-A3B0-EEF3A75F074B}" srcOrd="2" destOrd="0" parTransId="{BBFAF70B-8904-4177-AC62-480E15F6D25D}" sibTransId="{81D72219-3BA1-42F7-8364-2662301D7045}"/>
    <dgm:cxn modelId="{642FB006-601B-4D22-BAE2-1D8BEB3DC918}" srcId="{CA210D7E-D5F0-4DF3-BC27-F2A28266DF98}" destId="{ED12AA4D-B8DE-415E-AD6E-10A31CBCA866}" srcOrd="1" destOrd="0" parTransId="{612566F1-EF3E-42B9-9DED-C6AAEE92F6E9}" sibTransId="{CE82AE13-E811-434E-B2BE-29BF132C180A}"/>
    <dgm:cxn modelId="{644F5910-3D61-44F3-9EBB-7AC82D7ED669}" type="presOf" srcId="{68EA2CDD-DEED-4EB9-95FA-63086ABB75E0}" destId="{7EE31E81-92E6-4428-B2FC-6F8FBFF55702}" srcOrd="0" destOrd="0" presId="urn:microsoft.com/office/officeart/2005/8/layout/vList2"/>
    <dgm:cxn modelId="{482FFE1E-79BB-4F1E-8172-36EB2F4C119D}" srcId="{CA210D7E-D5F0-4DF3-BC27-F2A28266DF98}" destId="{E0778B54-B916-4C24-9F0C-AA0BA24EC6BC}" srcOrd="0" destOrd="0" parTransId="{512A3698-9270-425D-A095-8ED49C14043E}" sibTransId="{6F8C9CD8-D5E2-45B2-B10D-93E094A0D37C}"/>
    <dgm:cxn modelId="{F1F0863F-732A-4CC8-9031-866BC153059E}" type="presOf" srcId="{E0778B54-B916-4C24-9F0C-AA0BA24EC6BC}" destId="{8F67725A-BA29-46D0-85EC-D048B86D1BD0}" srcOrd="0" destOrd="0" presId="urn:microsoft.com/office/officeart/2005/8/layout/vList2"/>
    <dgm:cxn modelId="{0CD6334B-11B4-422C-9D14-332896D34FD2}" srcId="{CA210D7E-D5F0-4DF3-BC27-F2A28266DF98}" destId="{ACCBC26B-434F-41C3-9326-B1D23C7CB604}" srcOrd="3" destOrd="0" parTransId="{1190F00F-7429-4C05-B445-347850EC1CBD}" sibTransId="{A2250B2E-77AD-4CA8-A972-20838514F349}"/>
    <dgm:cxn modelId="{DE753B57-3E5C-422B-B046-31447F15C9AB}" srcId="{07C882BD-06AC-4BDB-A3B0-EEF3A75F074B}" destId="{A343C4E4-D283-4F65-B015-C7B6FE1E4706}" srcOrd="0" destOrd="0" parTransId="{3D0CF55E-E398-475E-BF7D-1CB0DD8D100F}" sibTransId="{AC610F7A-90A2-479A-8585-F4C7F3DBBBA3}"/>
    <dgm:cxn modelId="{141D019C-3FAB-481E-B236-35671C3301CE}" srcId="{CA210D7E-D5F0-4DF3-BC27-F2A28266DF98}" destId="{68EA2CDD-DEED-4EB9-95FA-63086ABB75E0}" srcOrd="4" destOrd="0" parTransId="{58568111-4C13-403F-8664-0D9DD29CC62F}" sibTransId="{D454E8C2-B46D-4014-96D9-4F4CFCAB9767}"/>
    <dgm:cxn modelId="{A7E47FAF-434E-43EA-A198-6D270F5EE601}" type="presOf" srcId="{A343C4E4-D283-4F65-B015-C7B6FE1E4706}" destId="{6DDA9A8D-A6F9-4B69-926A-82700484DB51}" srcOrd="0" destOrd="0" presId="urn:microsoft.com/office/officeart/2005/8/layout/vList2"/>
    <dgm:cxn modelId="{25117DCC-52A6-474C-865A-97D51710A4A8}" type="presOf" srcId="{07C882BD-06AC-4BDB-A3B0-EEF3A75F074B}" destId="{BC9B3035-6943-42C7-9FBB-7B493C8046D8}" srcOrd="0" destOrd="0" presId="urn:microsoft.com/office/officeart/2005/8/layout/vList2"/>
    <dgm:cxn modelId="{78E7FBD7-5DEA-4DF7-8CD5-271019748D86}" type="presOf" srcId="{ACCBC26B-434F-41C3-9326-B1D23C7CB604}" destId="{83699209-32BF-455D-805C-ED810B35C073}" srcOrd="0" destOrd="0" presId="urn:microsoft.com/office/officeart/2005/8/layout/vList2"/>
    <dgm:cxn modelId="{5CC2EFE4-5747-4536-83D0-BDF9C342C795}" type="presOf" srcId="{CA210D7E-D5F0-4DF3-BC27-F2A28266DF98}" destId="{2966A1E1-43F7-46AC-8422-F058088F8F90}" srcOrd="0" destOrd="0" presId="urn:microsoft.com/office/officeart/2005/8/layout/vList2"/>
    <dgm:cxn modelId="{CDBC8AFD-2BAC-40BF-BBBF-8A022EE7FBD4}" type="presOf" srcId="{ED12AA4D-B8DE-415E-AD6E-10A31CBCA866}" destId="{0FFA91AF-F043-444E-B3F5-D3B3BEFA879C}" srcOrd="0" destOrd="0" presId="urn:microsoft.com/office/officeart/2005/8/layout/vList2"/>
    <dgm:cxn modelId="{80AC9D23-B657-46C4-BDF0-9AAD6F894905}" type="presParOf" srcId="{2966A1E1-43F7-46AC-8422-F058088F8F90}" destId="{8F67725A-BA29-46D0-85EC-D048B86D1BD0}" srcOrd="0" destOrd="0" presId="urn:microsoft.com/office/officeart/2005/8/layout/vList2"/>
    <dgm:cxn modelId="{38B8D6BC-50F6-4F24-870C-C76B72C7F20B}" type="presParOf" srcId="{2966A1E1-43F7-46AC-8422-F058088F8F90}" destId="{5750016C-19FF-4C39-BFFC-49DBE405313E}" srcOrd="1" destOrd="0" presId="urn:microsoft.com/office/officeart/2005/8/layout/vList2"/>
    <dgm:cxn modelId="{9094D5C2-119B-4325-AA06-C0D58BC961FF}" type="presParOf" srcId="{2966A1E1-43F7-46AC-8422-F058088F8F90}" destId="{0FFA91AF-F043-444E-B3F5-D3B3BEFA879C}" srcOrd="2" destOrd="0" presId="urn:microsoft.com/office/officeart/2005/8/layout/vList2"/>
    <dgm:cxn modelId="{E37638CD-A99D-4030-AC26-B9E4A031BC43}" type="presParOf" srcId="{2966A1E1-43F7-46AC-8422-F058088F8F90}" destId="{89ED0CD1-D8B0-4C70-99D0-929BBB3EE93F}" srcOrd="3" destOrd="0" presId="urn:microsoft.com/office/officeart/2005/8/layout/vList2"/>
    <dgm:cxn modelId="{6E186FEA-1209-40EB-A0B1-B4A188CF476B}" type="presParOf" srcId="{2966A1E1-43F7-46AC-8422-F058088F8F90}" destId="{BC9B3035-6943-42C7-9FBB-7B493C8046D8}" srcOrd="4" destOrd="0" presId="urn:microsoft.com/office/officeart/2005/8/layout/vList2"/>
    <dgm:cxn modelId="{E94AF0BC-39DC-4917-B464-7E649A7BB6CF}" type="presParOf" srcId="{2966A1E1-43F7-46AC-8422-F058088F8F90}" destId="{6DDA9A8D-A6F9-4B69-926A-82700484DB51}" srcOrd="5" destOrd="0" presId="urn:microsoft.com/office/officeart/2005/8/layout/vList2"/>
    <dgm:cxn modelId="{5FD164DB-6A1F-4FA0-8D73-45C3D1A1ACE5}" type="presParOf" srcId="{2966A1E1-43F7-46AC-8422-F058088F8F90}" destId="{83699209-32BF-455D-805C-ED810B35C073}" srcOrd="6" destOrd="0" presId="urn:microsoft.com/office/officeart/2005/8/layout/vList2"/>
    <dgm:cxn modelId="{F9EDB912-803A-4FC1-B59A-CBE8509BB7B0}" type="presParOf" srcId="{2966A1E1-43F7-46AC-8422-F058088F8F90}" destId="{B8D6A193-C638-499A-B7EF-12C43DEDB252}" srcOrd="7" destOrd="0" presId="urn:microsoft.com/office/officeart/2005/8/layout/vList2"/>
    <dgm:cxn modelId="{E7BE4153-6CB8-4632-B3E0-E90A1619AF1D}" type="presParOf" srcId="{2966A1E1-43F7-46AC-8422-F058088F8F90}" destId="{7EE31E81-92E6-4428-B2FC-6F8FBFF55702}"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A210D7E-D5F0-4DF3-BC27-F2A28266DF9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E0778B54-B916-4C24-9F0C-AA0BA24EC6BC}">
      <dgm:prSet phldrT="[Texto]" custT="1"/>
      <dgm:spPr/>
      <dgm:t>
        <a:bodyPr/>
        <a:lstStyle/>
        <a:p>
          <a:r>
            <a:rPr lang="es-ES" sz="3600" dirty="0"/>
            <a:t>Introducción</a:t>
          </a:r>
        </a:p>
      </dgm:t>
    </dgm:pt>
    <dgm:pt modelId="{512A3698-9270-425D-A095-8ED49C14043E}" type="parTrans" cxnId="{482FFE1E-79BB-4F1E-8172-36EB2F4C119D}">
      <dgm:prSet/>
      <dgm:spPr/>
      <dgm:t>
        <a:bodyPr/>
        <a:lstStyle/>
        <a:p>
          <a:endParaRPr lang="es-ES" sz="2400"/>
        </a:p>
      </dgm:t>
    </dgm:pt>
    <dgm:pt modelId="{6F8C9CD8-D5E2-45B2-B10D-93E094A0D37C}" type="sibTrans" cxnId="{482FFE1E-79BB-4F1E-8172-36EB2F4C119D}">
      <dgm:prSet/>
      <dgm:spPr/>
      <dgm:t>
        <a:bodyPr/>
        <a:lstStyle/>
        <a:p>
          <a:endParaRPr lang="es-ES" sz="2400"/>
        </a:p>
      </dgm:t>
    </dgm:pt>
    <dgm:pt modelId="{ED12AA4D-B8DE-415E-AD6E-10A31CBCA866}">
      <dgm:prSet phldrT="[Texto]" custT="1"/>
      <dgm:spPr/>
      <dgm:t>
        <a:bodyPr/>
        <a:lstStyle/>
        <a:p>
          <a:r>
            <a:rPr lang="es-ES" sz="3600" dirty="0"/>
            <a:t>Escenarios</a:t>
          </a:r>
        </a:p>
      </dgm:t>
    </dgm:pt>
    <dgm:pt modelId="{612566F1-EF3E-42B9-9DED-C6AAEE92F6E9}" type="parTrans" cxnId="{642FB006-601B-4D22-BAE2-1D8BEB3DC918}">
      <dgm:prSet/>
      <dgm:spPr/>
      <dgm:t>
        <a:bodyPr/>
        <a:lstStyle/>
        <a:p>
          <a:endParaRPr lang="es-ES" sz="2400"/>
        </a:p>
      </dgm:t>
    </dgm:pt>
    <dgm:pt modelId="{CE82AE13-E811-434E-B2BE-29BF132C180A}" type="sibTrans" cxnId="{642FB006-601B-4D22-BAE2-1D8BEB3DC918}">
      <dgm:prSet/>
      <dgm:spPr/>
      <dgm:t>
        <a:bodyPr/>
        <a:lstStyle/>
        <a:p>
          <a:endParaRPr lang="es-ES" sz="2400"/>
        </a:p>
      </dgm:t>
    </dgm:pt>
    <dgm:pt modelId="{07C882BD-06AC-4BDB-A3B0-EEF3A75F074B}">
      <dgm:prSet phldrT="[Texto]" custT="1"/>
      <dgm:spPr/>
      <dgm:t>
        <a:bodyPr/>
        <a:lstStyle/>
        <a:p>
          <a:r>
            <a:rPr lang="es-ES" sz="3600" dirty="0"/>
            <a:t>Integración continua</a:t>
          </a:r>
        </a:p>
      </dgm:t>
    </dgm:pt>
    <dgm:pt modelId="{BBFAF70B-8904-4177-AC62-480E15F6D25D}" type="parTrans" cxnId="{2B9A4306-D96C-44D4-8119-2C9A58CA91C9}">
      <dgm:prSet/>
      <dgm:spPr/>
      <dgm:t>
        <a:bodyPr/>
        <a:lstStyle/>
        <a:p>
          <a:endParaRPr lang="es-ES" sz="2400"/>
        </a:p>
      </dgm:t>
    </dgm:pt>
    <dgm:pt modelId="{81D72219-3BA1-42F7-8364-2662301D7045}" type="sibTrans" cxnId="{2B9A4306-D96C-44D4-8119-2C9A58CA91C9}">
      <dgm:prSet/>
      <dgm:spPr/>
      <dgm:t>
        <a:bodyPr/>
        <a:lstStyle/>
        <a:p>
          <a:endParaRPr lang="es-ES" sz="2400"/>
        </a:p>
      </dgm:t>
    </dgm:pt>
    <dgm:pt modelId="{ACCBC26B-434F-41C3-9326-B1D23C7CB604}">
      <dgm:prSet phldrT="[Texto]" custT="1"/>
      <dgm:spPr/>
      <dgm:t>
        <a:bodyPr/>
        <a:lstStyle/>
        <a:p>
          <a:r>
            <a:rPr lang="es-ES" sz="3600" dirty="0"/>
            <a:t>Resumen</a:t>
          </a:r>
        </a:p>
      </dgm:t>
    </dgm:pt>
    <dgm:pt modelId="{1190F00F-7429-4C05-B445-347850EC1CBD}" type="parTrans" cxnId="{0CD6334B-11B4-422C-9D14-332896D34FD2}">
      <dgm:prSet/>
      <dgm:spPr/>
      <dgm:t>
        <a:bodyPr/>
        <a:lstStyle/>
        <a:p>
          <a:endParaRPr lang="es-ES" sz="2400"/>
        </a:p>
      </dgm:t>
    </dgm:pt>
    <dgm:pt modelId="{A2250B2E-77AD-4CA8-A972-20838514F349}" type="sibTrans" cxnId="{0CD6334B-11B4-422C-9D14-332896D34FD2}">
      <dgm:prSet/>
      <dgm:spPr/>
      <dgm:t>
        <a:bodyPr/>
        <a:lstStyle/>
        <a:p>
          <a:endParaRPr lang="es-ES" sz="2400"/>
        </a:p>
      </dgm:t>
    </dgm:pt>
    <dgm:pt modelId="{68EA2CDD-DEED-4EB9-95FA-63086ABB75E0}">
      <dgm:prSet phldrT="[Texto]" custT="1"/>
      <dgm:spPr/>
      <dgm:t>
        <a:bodyPr/>
        <a:lstStyle/>
        <a:p>
          <a:r>
            <a:rPr lang="es-ES" sz="3600" dirty="0"/>
            <a:t>Bibliografía</a:t>
          </a:r>
        </a:p>
      </dgm:t>
    </dgm:pt>
    <dgm:pt modelId="{58568111-4C13-403F-8664-0D9DD29CC62F}" type="parTrans" cxnId="{141D019C-3FAB-481E-B236-35671C3301CE}">
      <dgm:prSet/>
      <dgm:spPr/>
      <dgm:t>
        <a:bodyPr/>
        <a:lstStyle/>
        <a:p>
          <a:endParaRPr lang="es-ES" sz="2400"/>
        </a:p>
      </dgm:t>
    </dgm:pt>
    <dgm:pt modelId="{D454E8C2-B46D-4014-96D9-4F4CFCAB9767}" type="sibTrans" cxnId="{141D019C-3FAB-481E-B236-35671C3301CE}">
      <dgm:prSet/>
      <dgm:spPr/>
      <dgm:t>
        <a:bodyPr/>
        <a:lstStyle/>
        <a:p>
          <a:endParaRPr lang="es-ES" sz="2400"/>
        </a:p>
      </dgm:t>
    </dgm:pt>
    <dgm:pt modelId="{A343C4E4-D283-4F65-B015-C7B6FE1E4706}">
      <dgm:prSet phldrT="[Texto]" custT="1"/>
      <dgm:spPr/>
      <dgm:t>
        <a:bodyPr/>
        <a:lstStyle/>
        <a:p>
          <a:r>
            <a:rPr lang="es-ES_tradnl" sz="2000" dirty="0"/>
            <a:t>Definición</a:t>
          </a:r>
          <a:endParaRPr lang="es-ES" sz="2000" dirty="0"/>
        </a:p>
      </dgm:t>
    </dgm:pt>
    <dgm:pt modelId="{3D0CF55E-E398-475E-BF7D-1CB0DD8D100F}" type="parTrans" cxnId="{DE753B57-3E5C-422B-B046-31447F15C9AB}">
      <dgm:prSet/>
      <dgm:spPr/>
      <dgm:t>
        <a:bodyPr/>
        <a:lstStyle/>
        <a:p>
          <a:endParaRPr lang="es-ES"/>
        </a:p>
      </dgm:t>
    </dgm:pt>
    <dgm:pt modelId="{AC610F7A-90A2-479A-8585-F4C7F3DBBBA3}" type="sibTrans" cxnId="{DE753B57-3E5C-422B-B046-31447F15C9AB}">
      <dgm:prSet/>
      <dgm:spPr/>
      <dgm:t>
        <a:bodyPr/>
        <a:lstStyle/>
        <a:p>
          <a:endParaRPr lang="es-ES"/>
        </a:p>
      </dgm:t>
    </dgm:pt>
    <dgm:pt modelId="{F6725BF5-3B25-4373-A2B5-67B73F36533E}">
      <dgm:prSet custT="1"/>
      <dgm:spPr/>
      <dgm:t>
        <a:bodyPr/>
        <a:lstStyle/>
        <a:p>
          <a:r>
            <a:rPr lang="es-ES" sz="2000" dirty="0"/>
            <a:t>Arquitectura</a:t>
          </a:r>
        </a:p>
      </dgm:t>
    </dgm:pt>
    <dgm:pt modelId="{1CCEFCAE-622F-43DE-8B8B-69E84D2EF2D4}" type="parTrans" cxnId="{5D5D9E3E-55BE-48C7-A3A9-4FF811D918C8}">
      <dgm:prSet/>
      <dgm:spPr/>
      <dgm:t>
        <a:bodyPr/>
        <a:lstStyle/>
        <a:p>
          <a:endParaRPr lang="es-ES"/>
        </a:p>
      </dgm:t>
    </dgm:pt>
    <dgm:pt modelId="{B849CF94-671F-49E6-B658-D832002C2BA3}" type="sibTrans" cxnId="{5D5D9E3E-55BE-48C7-A3A9-4FF811D918C8}">
      <dgm:prSet/>
      <dgm:spPr/>
      <dgm:t>
        <a:bodyPr/>
        <a:lstStyle/>
        <a:p>
          <a:endParaRPr lang="es-ES"/>
        </a:p>
      </dgm:t>
    </dgm:pt>
    <dgm:pt modelId="{4C4FF3AC-BF8E-4429-BB38-9AF04DB81BAA}">
      <dgm:prSet custT="1"/>
      <dgm:spPr/>
      <dgm:t>
        <a:bodyPr/>
        <a:lstStyle/>
        <a:p>
          <a:r>
            <a:rPr lang="es-ES" sz="2000" dirty="0" err="1"/>
            <a:t>Builds</a:t>
          </a:r>
          <a:endParaRPr lang="es-ES" sz="2000" dirty="0"/>
        </a:p>
      </dgm:t>
    </dgm:pt>
    <dgm:pt modelId="{D94EA980-D3F8-4F11-BCA2-4D14A25927F5}" type="parTrans" cxnId="{BC3FAFD0-A434-4475-8493-D9C90D23AA68}">
      <dgm:prSet/>
      <dgm:spPr/>
      <dgm:t>
        <a:bodyPr/>
        <a:lstStyle/>
        <a:p>
          <a:endParaRPr lang="es-ES"/>
        </a:p>
      </dgm:t>
    </dgm:pt>
    <dgm:pt modelId="{2294CDA5-8720-45BE-A419-A0D58FEEFE9B}" type="sibTrans" cxnId="{BC3FAFD0-A434-4475-8493-D9C90D23AA68}">
      <dgm:prSet/>
      <dgm:spPr/>
      <dgm:t>
        <a:bodyPr/>
        <a:lstStyle/>
        <a:p>
          <a:endParaRPr lang="es-ES"/>
        </a:p>
      </dgm:t>
    </dgm:pt>
    <dgm:pt modelId="{7E1D7D21-3AFD-420B-A171-398019C16490}">
      <dgm:prSet custT="1"/>
      <dgm:spPr/>
      <dgm:t>
        <a:bodyPr/>
        <a:lstStyle/>
        <a:p>
          <a:r>
            <a:rPr lang="es-ES" sz="2000" dirty="0"/>
            <a:t>Servidor de CI</a:t>
          </a:r>
        </a:p>
      </dgm:t>
    </dgm:pt>
    <dgm:pt modelId="{EC603979-2419-4E95-B719-11F0A656AD6C}" type="parTrans" cxnId="{8BC91D17-66D8-4BE4-97A7-7E2AAB0E254D}">
      <dgm:prSet/>
      <dgm:spPr/>
      <dgm:t>
        <a:bodyPr/>
        <a:lstStyle/>
        <a:p>
          <a:endParaRPr lang="es-ES"/>
        </a:p>
      </dgm:t>
    </dgm:pt>
    <dgm:pt modelId="{FB4E6A85-252A-4D39-B605-404E65D0C589}" type="sibTrans" cxnId="{8BC91D17-66D8-4BE4-97A7-7E2AAB0E254D}">
      <dgm:prSet/>
      <dgm:spPr/>
      <dgm:t>
        <a:bodyPr/>
        <a:lstStyle/>
        <a:p>
          <a:endParaRPr lang="es-ES"/>
        </a:p>
      </dgm:t>
    </dgm:pt>
    <dgm:pt modelId="{6C0D5D13-5EE4-460B-A373-75788B4D4105}">
      <dgm:prSet custT="1"/>
      <dgm:spPr/>
      <dgm:t>
        <a:bodyPr/>
        <a:lstStyle/>
        <a:p>
          <a:r>
            <a:rPr lang="es-ES" sz="2000" dirty="0"/>
            <a:t>Pruebas y CI</a:t>
          </a:r>
        </a:p>
      </dgm:t>
    </dgm:pt>
    <dgm:pt modelId="{74783976-8523-4323-B2DA-536217BA1A9D}" type="parTrans" cxnId="{C790E349-299F-4C9F-B3C4-E8C2262F9837}">
      <dgm:prSet/>
      <dgm:spPr/>
      <dgm:t>
        <a:bodyPr/>
        <a:lstStyle/>
        <a:p>
          <a:endParaRPr lang="es-ES"/>
        </a:p>
      </dgm:t>
    </dgm:pt>
    <dgm:pt modelId="{7668ECEC-3EBF-4B67-AED7-E33EC9F83571}" type="sibTrans" cxnId="{C790E349-299F-4C9F-B3C4-E8C2262F9837}">
      <dgm:prSet/>
      <dgm:spPr/>
      <dgm:t>
        <a:bodyPr/>
        <a:lstStyle/>
        <a:p>
          <a:endParaRPr lang="es-ES"/>
        </a:p>
      </dgm:t>
    </dgm:pt>
    <dgm:pt modelId="{AE87154D-2B09-4C24-847D-34027C557237}">
      <dgm:prSet custT="1"/>
      <dgm:spPr/>
      <dgm:t>
        <a:bodyPr/>
        <a:lstStyle/>
        <a:p>
          <a:r>
            <a:rPr lang="es-ES" sz="2000" dirty="0"/>
            <a:t> Inspección</a:t>
          </a:r>
        </a:p>
      </dgm:t>
    </dgm:pt>
    <dgm:pt modelId="{EF1A4761-5A9C-4996-911E-25DA00251E1F}" type="parTrans" cxnId="{F1A7F3EB-0945-4E7A-AAEC-DD309D64364C}">
      <dgm:prSet/>
      <dgm:spPr/>
      <dgm:t>
        <a:bodyPr/>
        <a:lstStyle/>
        <a:p>
          <a:endParaRPr lang="es-ES"/>
        </a:p>
      </dgm:t>
    </dgm:pt>
    <dgm:pt modelId="{35C0AABD-AD1B-4223-9250-4AA98725EE43}" type="sibTrans" cxnId="{F1A7F3EB-0945-4E7A-AAEC-DD309D64364C}">
      <dgm:prSet/>
      <dgm:spPr/>
      <dgm:t>
        <a:bodyPr/>
        <a:lstStyle/>
        <a:p>
          <a:endParaRPr lang="es-ES"/>
        </a:p>
      </dgm:t>
    </dgm:pt>
    <dgm:pt modelId="{66D722A2-2C16-4074-8CE5-116FF749DA7B}">
      <dgm:prSet custT="1"/>
      <dgm:spPr/>
      <dgm:t>
        <a:bodyPr/>
        <a:lstStyle/>
        <a:p>
          <a:r>
            <a:rPr lang="es-ES" sz="2000" dirty="0"/>
            <a:t> Feedback</a:t>
          </a:r>
        </a:p>
      </dgm:t>
    </dgm:pt>
    <dgm:pt modelId="{34D065EE-96F2-40B7-A6C8-256308D8B6F2}" type="parTrans" cxnId="{207BDC3F-3D74-47E0-BDFB-A77649DD010A}">
      <dgm:prSet/>
      <dgm:spPr/>
      <dgm:t>
        <a:bodyPr/>
        <a:lstStyle/>
        <a:p>
          <a:endParaRPr lang="es-ES"/>
        </a:p>
      </dgm:t>
    </dgm:pt>
    <dgm:pt modelId="{6D5EB911-ED01-46A0-BBE5-BC18B8AA06EC}" type="sibTrans" cxnId="{207BDC3F-3D74-47E0-BDFB-A77649DD010A}">
      <dgm:prSet/>
      <dgm:spPr/>
      <dgm:t>
        <a:bodyPr/>
        <a:lstStyle/>
        <a:p>
          <a:endParaRPr lang="es-ES"/>
        </a:p>
      </dgm:t>
    </dgm:pt>
    <dgm:pt modelId="{49C5F256-91BB-4514-BA94-952EA6AAC5B2}">
      <dgm:prSet custT="1"/>
      <dgm:spPr/>
      <dgm:t>
        <a:bodyPr/>
        <a:lstStyle/>
        <a:p>
          <a:r>
            <a:rPr lang="es-ES" sz="2000" dirty="0"/>
            <a:t> Pros/cons</a:t>
          </a:r>
        </a:p>
      </dgm:t>
    </dgm:pt>
    <dgm:pt modelId="{D8ED02FB-E21F-4892-9A4A-7A29346BAA95}" type="parTrans" cxnId="{2B08A808-0818-4B3A-A953-C88AD6A8C2C4}">
      <dgm:prSet/>
      <dgm:spPr/>
      <dgm:t>
        <a:bodyPr/>
        <a:lstStyle/>
        <a:p>
          <a:endParaRPr lang="es-ES"/>
        </a:p>
      </dgm:t>
    </dgm:pt>
    <dgm:pt modelId="{10906AE0-665A-4735-80AB-573C509B2521}" type="sibTrans" cxnId="{2B08A808-0818-4B3A-A953-C88AD6A8C2C4}">
      <dgm:prSet/>
      <dgm:spPr/>
      <dgm:t>
        <a:bodyPr/>
        <a:lstStyle/>
        <a:p>
          <a:endParaRPr lang="es-ES"/>
        </a:p>
      </dgm:t>
    </dgm:pt>
    <dgm:pt modelId="{96091900-7512-42EA-8D4C-9FCC3E92725C}">
      <dgm:prSet custT="1"/>
      <dgm:spPr/>
      <dgm:t>
        <a:bodyPr/>
        <a:lstStyle/>
        <a:p>
          <a:r>
            <a:rPr lang="es-ES" sz="2000" dirty="0"/>
            <a:t> Herramientas</a:t>
          </a:r>
        </a:p>
      </dgm:t>
    </dgm:pt>
    <dgm:pt modelId="{27D4F16E-4035-4B2D-A350-4CCD3869CA03}" type="parTrans" cxnId="{ED78074A-823A-481D-9A9E-FB1D535DB7C0}">
      <dgm:prSet/>
      <dgm:spPr/>
      <dgm:t>
        <a:bodyPr/>
        <a:lstStyle/>
        <a:p>
          <a:endParaRPr lang="es-ES"/>
        </a:p>
      </dgm:t>
    </dgm:pt>
    <dgm:pt modelId="{7456C4B3-F832-4F25-93D4-04B30A9C381C}" type="sibTrans" cxnId="{ED78074A-823A-481D-9A9E-FB1D535DB7C0}">
      <dgm:prSet/>
      <dgm:spPr/>
      <dgm:t>
        <a:bodyPr/>
        <a:lstStyle/>
        <a:p>
          <a:endParaRPr lang="es-ES"/>
        </a:p>
      </dgm:t>
    </dgm:pt>
    <dgm:pt modelId="{A2C7C77C-A8AD-451D-A36B-24487BE108A0}">
      <dgm:prSet custT="1"/>
      <dgm:spPr/>
      <dgm:t>
        <a:bodyPr/>
        <a:lstStyle/>
        <a:p>
          <a:r>
            <a:rPr lang="es-ES" sz="2000" dirty="0"/>
            <a:t> Lo esencial</a:t>
          </a:r>
        </a:p>
      </dgm:t>
    </dgm:pt>
    <dgm:pt modelId="{3AB1F6AA-C4AD-4B80-999C-3B4A898E3029}" type="parTrans" cxnId="{BF42FD2C-4305-4A19-BAD2-6338C8293230}">
      <dgm:prSet/>
      <dgm:spPr/>
      <dgm:t>
        <a:bodyPr/>
        <a:lstStyle/>
        <a:p>
          <a:endParaRPr lang="es-ES"/>
        </a:p>
      </dgm:t>
    </dgm:pt>
    <dgm:pt modelId="{835021F6-EC2D-4940-BF44-0D21AD63EFD4}" type="sibTrans" cxnId="{BF42FD2C-4305-4A19-BAD2-6338C8293230}">
      <dgm:prSet/>
      <dgm:spPr/>
      <dgm:t>
        <a:bodyPr/>
        <a:lstStyle/>
        <a:p>
          <a:endParaRPr lang="es-ES"/>
        </a:p>
      </dgm:t>
    </dgm:pt>
    <dgm:pt modelId="{2966A1E1-43F7-46AC-8422-F058088F8F90}" type="pres">
      <dgm:prSet presAssocID="{CA210D7E-D5F0-4DF3-BC27-F2A28266DF98}" presName="linear" presStyleCnt="0">
        <dgm:presLayoutVars>
          <dgm:animLvl val="lvl"/>
          <dgm:resizeHandles val="exact"/>
        </dgm:presLayoutVars>
      </dgm:prSet>
      <dgm:spPr/>
    </dgm:pt>
    <dgm:pt modelId="{8F67725A-BA29-46D0-85EC-D048B86D1BD0}" type="pres">
      <dgm:prSet presAssocID="{E0778B54-B916-4C24-9F0C-AA0BA24EC6BC}" presName="parentText" presStyleLbl="node1" presStyleIdx="0" presStyleCnt="5" custScaleY="49033" custLinFactNeighborX="-987">
        <dgm:presLayoutVars>
          <dgm:chMax val="0"/>
          <dgm:bulletEnabled val="1"/>
        </dgm:presLayoutVars>
      </dgm:prSet>
      <dgm:spPr/>
    </dgm:pt>
    <dgm:pt modelId="{5750016C-19FF-4C39-BFFC-49DBE405313E}" type="pres">
      <dgm:prSet presAssocID="{6F8C9CD8-D5E2-45B2-B10D-93E094A0D37C}" presName="spacer" presStyleCnt="0"/>
      <dgm:spPr/>
    </dgm:pt>
    <dgm:pt modelId="{0FFA91AF-F043-444E-B3F5-D3B3BEFA879C}" type="pres">
      <dgm:prSet presAssocID="{ED12AA4D-B8DE-415E-AD6E-10A31CBCA866}" presName="parentText" presStyleLbl="node1" presStyleIdx="1" presStyleCnt="5" custScaleY="49033">
        <dgm:presLayoutVars>
          <dgm:chMax val="0"/>
          <dgm:bulletEnabled val="1"/>
        </dgm:presLayoutVars>
      </dgm:prSet>
      <dgm:spPr/>
    </dgm:pt>
    <dgm:pt modelId="{89ED0CD1-D8B0-4C70-99D0-929BBB3EE93F}" type="pres">
      <dgm:prSet presAssocID="{CE82AE13-E811-434E-B2BE-29BF132C180A}" presName="spacer" presStyleCnt="0"/>
      <dgm:spPr/>
    </dgm:pt>
    <dgm:pt modelId="{BC9B3035-6943-42C7-9FBB-7B493C8046D8}" type="pres">
      <dgm:prSet presAssocID="{07C882BD-06AC-4BDB-A3B0-EEF3A75F074B}" presName="parentText" presStyleLbl="node1" presStyleIdx="2" presStyleCnt="5" custScaleY="57119">
        <dgm:presLayoutVars>
          <dgm:chMax val="0"/>
          <dgm:bulletEnabled val="1"/>
        </dgm:presLayoutVars>
      </dgm:prSet>
      <dgm:spPr/>
    </dgm:pt>
    <dgm:pt modelId="{6DDA9A8D-A6F9-4B69-926A-82700484DB51}" type="pres">
      <dgm:prSet presAssocID="{07C882BD-06AC-4BDB-A3B0-EEF3A75F074B}" presName="childText" presStyleLbl="revTx" presStyleIdx="0" presStyleCnt="1">
        <dgm:presLayoutVars>
          <dgm:bulletEnabled val="1"/>
        </dgm:presLayoutVars>
      </dgm:prSet>
      <dgm:spPr/>
    </dgm:pt>
    <dgm:pt modelId="{83699209-32BF-455D-805C-ED810B35C073}" type="pres">
      <dgm:prSet presAssocID="{ACCBC26B-434F-41C3-9326-B1D23C7CB604}" presName="parentText" presStyleLbl="node1" presStyleIdx="3" presStyleCnt="5" custScaleY="43656">
        <dgm:presLayoutVars>
          <dgm:chMax val="0"/>
          <dgm:bulletEnabled val="1"/>
        </dgm:presLayoutVars>
      </dgm:prSet>
      <dgm:spPr/>
    </dgm:pt>
    <dgm:pt modelId="{B8D6A193-C638-499A-B7EF-12C43DEDB252}" type="pres">
      <dgm:prSet presAssocID="{A2250B2E-77AD-4CA8-A972-20838514F349}" presName="spacer" presStyleCnt="0"/>
      <dgm:spPr/>
    </dgm:pt>
    <dgm:pt modelId="{7EE31E81-92E6-4428-B2FC-6F8FBFF55702}" type="pres">
      <dgm:prSet presAssocID="{68EA2CDD-DEED-4EB9-95FA-63086ABB75E0}" presName="parentText" presStyleLbl="node1" presStyleIdx="4" presStyleCnt="5" custScaleY="50935">
        <dgm:presLayoutVars>
          <dgm:chMax val="0"/>
          <dgm:bulletEnabled val="1"/>
        </dgm:presLayoutVars>
      </dgm:prSet>
      <dgm:spPr/>
    </dgm:pt>
  </dgm:ptLst>
  <dgm:cxnLst>
    <dgm:cxn modelId="{CF480006-1994-49D5-B22F-1D0AAB1397CB}" type="presOf" srcId="{68EA2CDD-DEED-4EB9-95FA-63086ABB75E0}" destId="{7EE31E81-92E6-4428-B2FC-6F8FBFF55702}" srcOrd="0" destOrd="0" presId="urn:microsoft.com/office/officeart/2005/8/layout/vList2"/>
    <dgm:cxn modelId="{2B9A4306-D96C-44D4-8119-2C9A58CA91C9}" srcId="{CA210D7E-D5F0-4DF3-BC27-F2A28266DF98}" destId="{07C882BD-06AC-4BDB-A3B0-EEF3A75F074B}" srcOrd="2" destOrd="0" parTransId="{BBFAF70B-8904-4177-AC62-480E15F6D25D}" sibTransId="{81D72219-3BA1-42F7-8364-2662301D7045}"/>
    <dgm:cxn modelId="{642FB006-601B-4D22-BAE2-1D8BEB3DC918}" srcId="{CA210D7E-D5F0-4DF3-BC27-F2A28266DF98}" destId="{ED12AA4D-B8DE-415E-AD6E-10A31CBCA866}" srcOrd="1" destOrd="0" parTransId="{612566F1-EF3E-42B9-9DED-C6AAEE92F6E9}" sibTransId="{CE82AE13-E811-434E-B2BE-29BF132C180A}"/>
    <dgm:cxn modelId="{2B08A808-0818-4B3A-A953-C88AD6A8C2C4}" srcId="{07C882BD-06AC-4BDB-A3B0-EEF3A75F074B}" destId="{49C5F256-91BB-4514-BA94-952EA6AAC5B2}" srcOrd="7" destOrd="0" parTransId="{D8ED02FB-E21F-4892-9A4A-7A29346BAA95}" sibTransId="{10906AE0-665A-4735-80AB-573C509B2521}"/>
    <dgm:cxn modelId="{5DF6AB0A-8026-49FD-B24F-0C2221B8EC0E}" type="presOf" srcId="{A2C7C77C-A8AD-451D-A36B-24487BE108A0}" destId="{6DDA9A8D-A6F9-4B69-926A-82700484DB51}" srcOrd="0" destOrd="9" presId="urn:microsoft.com/office/officeart/2005/8/layout/vList2"/>
    <dgm:cxn modelId="{8BC91D17-66D8-4BE4-97A7-7E2AAB0E254D}" srcId="{07C882BD-06AC-4BDB-A3B0-EEF3A75F074B}" destId="{7E1D7D21-3AFD-420B-A171-398019C16490}" srcOrd="3" destOrd="0" parTransId="{EC603979-2419-4E95-B719-11F0A656AD6C}" sibTransId="{FB4E6A85-252A-4D39-B605-404E65D0C589}"/>
    <dgm:cxn modelId="{B022951B-396E-4382-B69B-CF9C1F5461C0}" type="presOf" srcId="{E0778B54-B916-4C24-9F0C-AA0BA24EC6BC}" destId="{8F67725A-BA29-46D0-85EC-D048B86D1BD0}" srcOrd="0" destOrd="0" presId="urn:microsoft.com/office/officeart/2005/8/layout/vList2"/>
    <dgm:cxn modelId="{482FFE1E-79BB-4F1E-8172-36EB2F4C119D}" srcId="{CA210D7E-D5F0-4DF3-BC27-F2A28266DF98}" destId="{E0778B54-B916-4C24-9F0C-AA0BA24EC6BC}" srcOrd="0" destOrd="0" parTransId="{512A3698-9270-425D-A095-8ED49C14043E}" sibTransId="{6F8C9CD8-D5E2-45B2-B10D-93E094A0D37C}"/>
    <dgm:cxn modelId="{BF42FD2C-4305-4A19-BAD2-6338C8293230}" srcId="{07C882BD-06AC-4BDB-A3B0-EEF3A75F074B}" destId="{A2C7C77C-A8AD-451D-A36B-24487BE108A0}" srcOrd="9" destOrd="0" parTransId="{3AB1F6AA-C4AD-4B80-999C-3B4A898E3029}" sibTransId="{835021F6-EC2D-4940-BF44-0D21AD63EFD4}"/>
    <dgm:cxn modelId="{3BC7F031-30FF-4F92-A4D2-040089A91406}" type="presOf" srcId="{4C4FF3AC-BF8E-4429-BB38-9AF04DB81BAA}" destId="{6DDA9A8D-A6F9-4B69-926A-82700484DB51}" srcOrd="0" destOrd="2" presId="urn:microsoft.com/office/officeart/2005/8/layout/vList2"/>
    <dgm:cxn modelId="{5D5D9E3E-55BE-48C7-A3A9-4FF811D918C8}" srcId="{07C882BD-06AC-4BDB-A3B0-EEF3A75F074B}" destId="{F6725BF5-3B25-4373-A2B5-67B73F36533E}" srcOrd="1" destOrd="0" parTransId="{1CCEFCAE-622F-43DE-8B8B-69E84D2EF2D4}" sibTransId="{B849CF94-671F-49E6-B658-D832002C2BA3}"/>
    <dgm:cxn modelId="{207BDC3F-3D74-47E0-BDFB-A77649DD010A}" srcId="{07C882BD-06AC-4BDB-A3B0-EEF3A75F074B}" destId="{66D722A2-2C16-4074-8CE5-116FF749DA7B}" srcOrd="6" destOrd="0" parTransId="{34D065EE-96F2-40B7-A6C8-256308D8B6F2}" sibTransId="{6D5EB911-ED01-46A0-BBE5-BC18B8AA06EC}"/>
    <dgm:cxn modelId="{63AAEE42-1BB6-4730-B3AD-37B68D470861}" type="presOf" srcId="{07C882BD-06AC-4BDB-A3B0-EEF3A75F074B}" destId="{BC9B3035-6943-42C7-9FBB-7B493C8046D8}" srcOrd="0" destOrd="0" presId="urn:microsoft.com/office/officeart/2005/8/layout/vList2"/>
    <dgm:cxn modelId="{C1C32967-D1B1-4781-8540-32C0822C084F}" type="presOf" srcId="{F6725BF5-3B25-4373-A2B5-67B73F36533E}" destId="{6DDA9A8D-A6F9-4B69-926A-82700484DB51}" srcOrd="0" destOrd="1" presId="urn:microsoft.com/office/officeart/2005/8/layout/vList2"/>
    <dgm:cxn modelId="{3AECAC48-BB55-4924-9CB9-A4D0C46CE314}" type="presOf" srcId="{AE87154D-2B09-4C24-847D-34027C557237}" destId="{6DDA9A8D-A6F9-4B69-926A-82700484DB51}" srcOrd="0" destOrd="5" presId="urn:microsoft.com/office/officeart/2005/8/layout/vList2"/>
    <dgm:cxn modelId="{C790E349-299F-4C9F-B3C4-E8C2262F9837}" srcId="{07C882BD-06AC-4BDB-A3B0-EEF3A75F074B}" destId="{6C0D5D13-5EE4-460B-A373-75788B4D4105}" srcOrd="4" destOrd="0" parTransId="{74783976-8523-4323-B2DA-536217BA1A9D}" sibTransId="{7668ECEC-3EBF-4B67-AED7-E33EC9F83571}"/>
    <dgm:cxn modelId="{ED78074A-823A-481D-9A9E-FB1D535DB7C0}" srcId="{07C882BD-06AC-4BDB-A3B0-EEF3A75F074B}" destId="{96091900-7512-42EA-8D4C-9FCC3E92725C}" srcOrd="8" destOrd="0" parTransId="{27D4F16E-4035-4B2D-A350-4CCD3869CA03}" sibTransId="{7456C4B3-F832-4F25-93D4-04B30A9C381C}"/>
    <dgm:cxn modelId="{0CD6334B-11B4-422C-9D14-332896D34FD2}" srcId="{CA210D7E-D5F0-4DF3-BC27-F2A28266DF98}" destId="{ACCBC26B-434F-41C3-9326-B1D23C7CB604}" srcOrd="3" destOrd="0" parTransId="{1190F00F-7429-4C05-B445-347850EC1CBD}" sibTransId="{A2250B2E-77AD-4CA8-A972-20838514F349}"/>
    <dgm:cxn modelId="{2CDF1156-3D3A-46AB-89FC-22A56C8625A4}" type="presOf" srcId="{A343C4E4-D283-4F65-B015-C7B6FE1E4706}" destId="{6DDA9A8D-A6F9-4B69-926A-82700484DB51}" srcOrd="0" destOrd="0" presId="urn:microsoft.com/office/officeart/2005/8/layout/vList2"/>
    <dgm:cxn modelId="{DE753B57-3E5C-422B-B046-31447F15C9AB}" srcId="{07C882BD-06AC-4BDB-A3B0-EEF3A75F074B}" destId="{A343C4E4-D283-4F65-B015-C7B6FE1E4706}" srcOrd="0" destOrd="0" parTransId="{3D0CF55E-E398-475E-BF7D-1CB0DD8D100F}" sibTransId="{AC610F7A-90A2-479A-8585-F4C7F3DBBBA3}"/>
    <dgm:cxn modelId="{F2AAAD8E-64A4-4E7A-BAC0-8B92D98531B1}" type="presOf" srcId="{96091900-7512-42EA-8D4C-9FCC3E92725C}" destId="{6DDA9A8D-A6F9-4B69-926A-82700484DB51}" srcOrd="0" destOrd="8" presId="urn:microsoft.com/office/officeart/2005/8/layout/vList2"/>
    <dgm:cxn modelId="{27EC7E90-0220-48E1-8B05-7FA34B2F9C00}" type="presOf" srcId="{ED12AA4D-B8DE-415E-AD6E-10A31CBCA866}" destId="{0FFA91AF-F043-444E-B3F5-D3B3BEFA879C}" srcOrd="0" destOrd="0" presId="urn:microsoft.com/office/officeart/2005/8/layout/vList2"/>
    <dgm:cxn modelId="{141D019C-3FAB-481E-B236-35671C3301CE}" srcId="{CA210D7E-D5F0-4DF3-BC27-F2A28266DF98}" destId="{68EA2CDD-DEED-4EB9-95FA-63086ABB75E0}" srcOrd="4" destOrd="0" parTransId="{58568111-4C13-403F-8664-0D9DD29CC62F}" sibTransId="{D454E8C2-B46D-4014-96D9-4F4CFCAB9767}"/>
    <dgm:cxn modelId="{225ED9AE-9FB6-4020-A678-374E21E3AC95}" type="presOf" srcId="{7E1D7D21-3AFD-420B-A171-398019C16490}" destId="{6DDA9A8D-A6F9-4B69-926A-82700484DB51}" srcOrd="0" destOrd="3" presId="urn:microsoft.com/office/officeart/2005/8/layout/vList2"/>
    <dgm:cxn modelId="{C5E518C5-E07D-46A6-81C3-605E6731AD89}" type="presOf" srcId="{49C5F256-91BB-4514-BA94-952EA6AAC5B2}" destId="{6DDA9A8D-A6F9-4B69-926A-82700484DB51}" srcOrd="0" destOrd="7" presId="urn:microsoft.com/office/officeart/2005/8/layout/vList2"/>
    <dgm:cxn modelId="{E4464BD0-5E4D-42A1-93CE-B3EFFF770166}" type="presOf" srcId="{CA210D7E-D5F0-4DF3-BC27-F2A28266DF98}" destId="{2966A1E1-43F7-46AC-8422-F058088F8F90}" srcOrd="0" destOrd="0" presId="urn:microsoft.com/office/officeart/2005/8/layout/vList2"/>
    <dgm:cxn modelId="{BC3FAFD0-A434-4475-8493-D9C90D23AA68}" srcId="{07C882BD-06AC-4BDB-A3B0-EEF3A75F074B}" destId="{4C4FF3AC-BF8E-4429-BB38-9AF04DB81BAA}" srcOrd="2" destOrd="0" parTransId="{D94EA980-D3F8-4F11-BCA2-4D14A25927F5}" sibTransId="{2294CDA5-8720-45BE-A419-A0D58FEEFE9B}"/>
    <dgm:cxn modelId="{6EB5FEDA-51BF-4487-A723-C2CAB4605A2C}" type="presOf" srcId="{6C0D5D13-5EE4-460B-A373-75788B4D4105}" destId="{6DDA9A8D-A6F9-4B69-926A-82700484DB51}" srcOrd="0" destOrd="4" presId="urn:microsoft.com/office/officeart/2005/8/layout/vList2"/>
    <dgm:cxn modelId="{8E213BE2-F010-45E1-A4C0-0F74096F30EE}" type="presOf" srcId="{ACCBC26B-434F-41C3-9326-B1D23C7CB604}" destId="{83699209-32BF-455D-805C-ED810B35C073}" srcOrd="0" destOrd="0" presId="urn:microsoft.com/office/officeart/2005/8/layout/vList2"/>
    <dgm:cxn modelId="{F1A7F3EB-0945-4E7A-AAEC-DD309D64364C}" srcId="{07C882BD-06AC-4BDB-A3B0-EEF3A75F074B}" destId="{AE87154D-2B09-4C24-847D-34027C557237}" srcOrd="5" destOrd="0" parTransId="{EF1A4761-5A9C-4996-911E-25DA00251E1F}" sibTransId="{35C0AABD-AD1B-4223-9250-4AA98725EE43}"/>
    <dgm:cxn modelId="{74A3ABFB-53FB-41AC-B3C8-80ADC052AC40}" type="presOf" srcId="{66D722A2-2C16-4074-8CE5-116FF749DA7B}" destId="{6DDA9A8D-A6F9-4B69-926A-82700484DB51}" srcOrd="0" destOrd="6" presId="urn:microsoft.com/office/officeart/2005/8/layout/vList2"/>
    <dgm:cxn modelId="{03B15F7E-2E81-4203-99FD-E03118764F35}" type="presParOf" srcId="{2966A1E1-43F7-46AC-8422-F058088F8F90}" destId="{8F67725A-BA29-46D0-85EC-D048B86D1BD0}" srcOrd="0" destOrd="0" presId="urn:microsoft.com/office/officeart/2005/8/layout/vList2"/>
    <dgm:cxn modelId="{81BEA12A-D51F-4EE4-A81C-EC11C9DE7B8C}" type="presParOf" srcId="{2966A1E1-43F7-46AC-8422-F058088F8F90}" destId="{5750016C-19FF-4C39-BFFC-49DBE405313E}" srcOrd="1" destOrd="0" presId="urn:microsoft.com/office/officeart/2005/8/layout/vList2"/>
    <dgm:cxn modelId="{23CFF918-E80B-442F-9A12-F6A87E4C03D7}" type="presParOf" srcId="{2966A1E1-43F7-46AC-8422-F058088F8F90}" destId="{0FFA91AF-F043-444E-B3F5-D3B3BEFA879C}" srcOrd="2" destOrd="0" presId="urn:microsoft.com/office/officeart/2005/8/layout/vList2"/>
    <dgm:cxn modelId="{FCC8E8B7-1D3E-4DE3-AD9E-94929C71FD45}" type="presParOf" srcId="{2966A1E1-43F7-46AC-8422-F058088F8F90}" destId="{89ED0CD1-D8B0-4C70-99D0-929BBB3EE93F}" srcOrd="3" destOrd="0" presId="urn:microsoft.com/office/officeart/2005/8/layout/vList2"/>
    <dgm:cxn modelId="{C0F16E66-588F-485C-B512-2CB57A08C499}" type="presParOf" srcId="{2966A1E1-43F7-46AC-8422-F058088F8F90}" destId="{BC9B3035-6943-42C7-9FBB-7B493C8046D8}" srcOrd="4" destOrd="0" presId="urn:microsoft.com/office/officeart/2005/8/layout/vList2"/>
    <dgm:cxn modelId="{469B19B7-05A8-4360-8625-C89D97C1E8AA}" type="presParOf" srcId="{2966A1E1-43F7-46AC-8422-F058088F8F90}" destId="{6DDA9A8D-A6F9-4B69-926A-82700484DB51}" srcOrd="5" destOrd="0" presId="urn:microsoft.com/office/officeart/2005/8/layout/vList2"/>
    <dgm:cxn modelId="{56901C5E-AD1E-47F6-9EF0-2606325AE9E7}" type="presParOf" srcId="{2966A1E1-43F7-46AC-8422-F058088F8F90}" destId="{83699209-32BF-455D-805C-ED810B35C073}" srcOrd="6" destOrd="0" presId="urn:microsoft.com/office/officeart/2005/8/layout/vList2"/>
    <dgm:cxn modelId="{F7A3D112-38DA-4BAC-8708-49E5B3C79CD5}" type="presParOf" srcId="{2966A1E1-43F7-46AC-8422-F058088F8F90}" destId="{B8D6A193-C638-499A-B7EF-12C43DEDB252}" srcOrd="7" destOrd="0" presId="urn:microsoft.com/office/officeart/2005/8/layout/vList2"/>
    <dgm:cxn modelId="{FEDF6EA8-D31B-4EAE-9A93-F2271DB97D40}" type="presParOf" srcId="{2966A1E1-43F7-46AC-8422-F058088F8F90}" destId="{7EE31E81-92E6-4428-B2FC-6F8FBFF55702}"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C9FC6D8-7AC5-486B-9B51-8170B59DE142}" type="doc">
      <dgm:prSet loTypeId="urn:microsoft.com/office/officeart/2005/8/layout/hierarchy4" loCatId="relationship" qsTypeId="urn:microsoft.com/office/officeart/2005/8/quickstyle/simple1" qsCatId="simple" csTypeId="urn:microsoft.com/office/officeart/2005/8/colors/accent1_2" csCatId="accent1" phldr="1"/>
      <dgm:spPr/>
      <dgm:t>
        <a:bodyPr/>
        <a:lstStyle/>
        <a:p>
          <a:endParaRPr lang="en-GB"/>
        </a:p>
      </dgm:t>
    </dgm:pt>
    <dgm:pt modelId="{F2B31FAE-9C92-480D-91B6-E41F3E101D9E}">
      <dgm:prSet phldrT="[Texto]" custT="1">
        <dgm:style>
          <a:lnRef idx="3">
            <a:schemeClr val="lt1"/>
          </a:lnRef>
          <a:fillRef idx="1">
            <a:schemeClr val="accent4"/>
          </a:fillRef>
          <a:effectRef idx="1">
            <a:schemeClr val="accent4"/>
          </a:effectRef>
          <a:fontRef idx="minor">
            <a:schemeClr val="lt1"/>
          </a:fontRef>
        </dgm:style>
      </dgm:prSet>
      <dgm:spPr>
        <a:ln/>
      </dgm:spPr>
      <dgm:t>
        <a:bodyPr spcFirstLastPara="0" vert="horz" wrap="square" lIns="102870" tIns="102870" rIns="102870" bIns="102870" numCol="1" spcCol="1270" anchor="ctr" anchorCtr="0"/>
        <a:lstStyle/>
        <a:p>
          <a:pPr marL="0" lvl="0" indent="0" algn="ctr" defTabSz="1200150">
            <a:lnSpc>
              <a:spcPct val="90000"/>
            </a:lnSpc>
            <a:spcBef>
              <a:spcPct val="0"/>
            </a:spcBef>
            <a:spcAft>
              <a:spcPct val="35000"/>
            </a:spcAft>
            <a:buNone/>
          </a:pPr>
          <a:r>
            <a:rPr lang="es-ES" sz="2700" kern="1200" noProof="0" dirty="0">
              <a:solidFill>
                <a:prstClr val="white"/>
              </a:solidFill>
              <a:latin typeface="Calibri"/>
              <a:ea typeface="+mn-ea"/>
              <a:cs typeface="+mn-cs"/>
            </a:rPr>
            <a:t>Gestión de dependencias</a:t>
          </a:r>
        </a:p>
      </dgm:t>
    </dgm:pt>
    <dgm:pt modelId="{DE865CBC-4535-49F3-84B7-3A821E913B3E}" type="parTrans" cxnId="{50E21C56-81FD-4A08-96C9-78394846CC33}">
      <dgm:prSet/>
      <dgm:spPr/>
      <dgm:t>
        <a:bodyPr/>
        <a:lstStyle/>
        <a:p>
          <a:endParaRPr lang="en-GB"/>
        </a:p>
      </dgm:t>
    </dgm:pt>
    <dgm:pt modelId="{2EDA87F2-352B-4D5C-BDC8-711D1DF68CEA}" type="sibTrans" cxnId="{50E21C56-81FD-4A08-96C9-78394846CC33}">
      <dgm:prSet/>
      <dgm:spPr/>
      <dgm:t>
        <a:bodyPr/>
        <a:lstStyle/>
        <a:p>
          <a:endParaRPr lang="en-GB"/>
        </a:p>
      </dgm:t>
    </dgm:pt>
    <dgm:pt modelId="{593EBE60-ABB5-423A-8657-5252F9B444B0}">
      <dgm:prSet phldrT="[Texto]">
        <dgm:style>
          <a:lnRef idx="3">
            <a:schemeClr val="lt1"/>
          </a:lnRef>
          <a:fillRef idx="1">
            <a:schemeClr val="accent4"/>
          </a:fillRef>
          <a:effectRef idx="1">
            <a:schemeClr val="accent4"/>
          </a:effectRef>
          <a:fontRef idx="minor">
            <a:schemeClr val="lt1"/>
          </a:fontRef>
        </dgm:style>
      </dgm:prSet>
      <dgm:spPr/>
      <dgm:t>
        <a:bodyPr/>
        <a:lstStyle/>
        <a:p>
          <a:r>
            <a:rPr lang="es-ES" noProof="0" dirty="0"/>
            <a:t>Empaquetado</a:t>
          </a:r>
        </a:p>
      </dgm:t>
    </dgm:pt>
    <dgm:pt modelId="{0E17A852-1770-4898-AD13-7E9692242F8D}" type="parTrans" cxnId="{15CD2A30-08B5-4789-9F38-5B4C0046435C}">
      <dgm:prSet/>
      <dgm:spPr/>
      <dgm:t>
        <a:bodyPr/>
        <a:lstStyle/>
        <a:p>
          <a:endParaRPr lang="en-GB"/>
        </a:p>
      </dgm:t>
    </dgm:pt>
    <dgm:pt modelId="{6E71DBD8-C6B4-4167-A3A0-432E70339632}" type="sibTrans" cxnId="{15CD2A30-08B5-4789-9F38-5B4C0046435C}">
      <dgm:prSet/>
      <dgm:spPr/>
      <dgm:t>
        <a:bodyPr/>
        <a:lstStyle/>
        <a:p>
          <a:endParaRPr lang="en-GB"/>
        </a:p>
      </dgm:t>
    </dgm:pt>
    <dgm:pt modelId="{1FCBCE0E-0F78-460E-82C9-52F43FC555BD}">
      <dgm:prSet phldrT="[Texto]">
        <dgm:style>
          <a:lnRef idx="3">
            <a:schemeClr val="lt1"/>
          </a:lnRef>
          <a:fillRef idx="1">
            <a:schemeClr val="accent4"/>
          </a:fillRef>
          <a:effectRef idx="1">
            <a:schemeClr val="accent4"/>
          </a:effectRef>
          <a:fontRef idx="minor">
            <a:schemeClr val="lt1"/>
          </a:fontRef>
        </dgm:style>
      </dgm:prSet>
      <dgm:spPr/>
      <dgm:t>
        <a:bodyPr/>
        <a:lstStyle/>
        <a:p>
          <a:r>
            <a:rPr lang="es-ES" noProof="0" dirty="0"/>
            <a:t>Versionado</a:t>
          </a:r>
        </a:p>
      </dgm:t>
    </dgm:pt>
    <dgm:pt modelId="{4A0D3C8E-EC94-4B2C-B741-25AD771A1822}" type="parTrans" cxnId="{59853AEE-93DF-40B4-AC1D-C1CC20D9FD2A}">
      <dgm:prSet/>
      <dgm:spPr/>
      <dgm:t>
        <a:bodyPr/>
        <a:lstStyle/>
        <a:p>
          <a:endParaRPr lang="en-GB"/>
        </a:p>
      </dgm:t>
    </dgm:pt>
    <dgm:pt modelId="{2ECD093A-8630-4844-93EE-09B23E20F957}" type="sibTrans" cxnId="{59853AEE-93DF-40B4-AC1D-C1CC20D9FD2A}">
      <dgm:prSet/>
      <dgm:spPr/>
      <dgm:t>
        <a:bodyPr/>
        <a:lstStyle/>
        <a:p>
          <a:endParaRPr lang="en-GB"/>
        </a:p>
      </dgm:t>
    </dgm:pt>
    <dgm:pt modelId="{84552746-280B-4B4C-A638-51FC99299E3C}" type="pres">
      <dgm:prSet presAssocID="{9C9FC6D8-7AC5-486B-9B51-8170B59DE142}" presName="Name0" presStyleCnt="0">
        <dgm:presLayoutVars>
          <dgm:chPref val="1"/>
          <dgm:dir/>
          <dgm:animOne val="branch"/>
          <dgm:animLvl val="lvl"/>
          <dgm:resizeHandles/>
        </dgm:presLayoutVars>
      </dgm:prSet>
      <dgm:spPr/>
    </dgm:pt>
    <dgm:pt modelId="{44998A8A-37C9-4B1C-BB97-1171FB15396A}" type="pres">
      <dgm:prSet presAssocID="{F2B31FAE-9C92-480D-91B6-E41F3E101D9E}" presName="vertOne" presStyleCnt="0"/>
      <dgm:spPr/>
    </dgm:pt>
    <dgm:pt modelId="{8E41BE5B-BD22-4C89-A9C0-036A7F9C3799}" type="pres">
      <dgm:prSet presAssocID="{F2B31FAE-9C92-480D-91B6-E41F3E101D9E}" presName="txOne" presStyleLbl="node0" presStyleIdx="0" presStyleCnt="3">
        <dgm:presLayoutVars>
          <dgm:chPref val="3"/>
        </dgm:presLayoutVars>
      </dgm:prSet>
      <dgm:spPr>
        <a:xfrm>
          <a:off x="5703" y="0"/>
          <a:ext cx="2306189" cy="4064000"/>
        </a:xfrm>
        <a:prstGeom prst="roundRect">
          <a:avLst>
            <a:gd name="adj" fmla="val 10000"/>
          </a:avLst>
        </a:prstGeom>
      </dgm:spPr>
    </dgm:pt>
    <dgm:pt modelId="{29FF4E21-501C-4432-AAF6-CC1301947219}" type="pres">
      <dgm:prSet presAssocID="{F2B31FAE-9C92-480D-91B6-E41F3E101D9E}" presName="horzOne" presStyleCnt="0"/>
      <dgm:spPr/>
    </dgm:pt>
    <dgm:pt modelId="{263C9010-022C-469E-89FF-0BBA4B3F9980}" type="pres">
      <dgm:prSet presAssocID="{2EDA87F2-352B-4D5C-BDC8-711D1DF68CEA}" presName="sibSpaceOne" presStyleCnt="0"/>
      <dgm:spPr/>
    </dgm:pt>
    <dgm:pt modelId="{85F1E6C8-CED6-42E8-A73E-8CE081E966F6}" type="pres">
      <dgm:prSet presAssocID="{593EBE60-ABB5-423A-8657-5252F9B444B0}" presName="vertOne" presStyleCnt="0"/>
      <dgm:spPr/>
    </dgm:pt>
    <dgm:pt modelId="{8651B451-EEF1-4D77-B88F-0D641D3FEBC9}" type="pres">
      <dgm:prSet presAssocID="{593EBE60-ABB5-423A-8657-5252F9B444B0}" presName="txOne" presStyleLbl="node0" presStyleIdx="1" presStyleCnt="3">
        <dgm:presLayoutVars>
          <dgm:chPref val="3"/>
        </dgm:presLayoutVars>
      </dgm:prSet>
      <dgm:spPr/>
    </dgm:pt>
    <dgm:pt modelId="{438A3A90-BFBE-4658-A15A-0AB43C3CFF27}" type="pres">
      <dgm:prSet presAssocID="{593EBE60-ABB5-423A-8657-5252F9B444B0}" presName="horzOne" presStyleCnt="0"/>
      <dgm:spPr/>
    </dgm:pt>
    <dgm:pt modelId="{2DF04902-FF34-45F0-B754-2BC982B58622}" type="pres">
      <dgm:prSet presAssocID="{6E71DBD8-C6B4-4167-A3A0-432E70339632}" presName="sibSpaceOne" presStyleCnt="0"/>
      <dgm:spPr/>
    </dgm:pt>
    <dgm:pt modelId="{E85751DF-A20E-4D6F-B028-2FBED6EBDAB8}" type="pres">
      <dgm:prSet presAssocID="{1FCBCE0E-0F78-460E-82C9-52F43FC555BD}" presName="vertOne" presStyleCnt="0"/>
      <dgm:spPr/>
    </dgm:pt>
    <dgm:pt modelId="{1B3AB6DC-B916-47FA-B7F4-22529A75EF2C}" type="pres">
      <dgm:prSet presAssocID="{1FCBCE0E-0F78-460E-82C9-52F43FC555BD}" presName="txOne" presStyleLbl="node0" presStyleIdx="2" presStyleCnt="3">
        <dgm:presLayoutVars>
          <dgm:chPref val="3"/>
        </dgm:presLayoutVars>
      </dgm:prSet>
      <dgm:spPr/>
    </dgm:pt>
    <dgm:pt modelId="{DC045E47-97BD-4B5C-9134-ED917CC09B2B}" type="pres">
      <dgm:prSet presAssocID="{1FCBCE0E-0F78-460E-82C9-52F43FC555BD}" presName="horzOne" presStyleCnt="0"/>
      <dgm:spPr/>
    </dgm:pt>
  </dgm:ptLst>
  <dgm:cxnLst>
    <dgm:cxn modelId="{AA2AED06-6BAA-4311-96A8-B05572721B5E}" type="presOf" srcId="{9C9FC6D8-7AC5-486B-9B51-8170B59DE142}" destId="{84552746-280B-4B4C-A638-51FC99299E3C}" srcOrd="0" destOrd="0" presId="urn:microsoft.com/office/officeart/2005/8/layout/hierarchy4"/>
    <dgm:cxn modelId="{058E4C07-DCD4-46FF-9DEE-526B5F869768}" type="presOf" srcId="{1FCBCE0E-0F78-460E-82C9-52F43FC555BD}" destId="{1B3AB6DC-B916-47FA-B7F4-22529A75EF2C}" srcOrd="0" destOrd="0" presId="urn:microsoft.com/office/officeart/2005/8/layout/hierarchy4"/>
    <dgm:cxn modelId="{15CD2A30-08B5-4789-9F38-5B4C0046435C}" srcId="{9C9FC6D8-7AC5-486B-9B51-8170B59DE142}" destId="{593EBE60-ABB5-423A-8657-5252F9B444B0}" srcOrd="1" destOrd="0" parTransId="{0E17A852-1770-4898-AD13-7E9692242F8D}" sibTransId="{6E71DBD8-C6B4-4167-A3A0-432E70339632}"/>
    <dgm:cxn modelId="{50E21C56-81FD-4A08-96C9-78394846CC33}" srcId="{9C9FC6D8-7AC5-486B-9B51-8170B59DE142}" destId="{F2B31FAE-9C92-480D-91B6-E41F3E101D9E}" srcOrd="0" destOrd="0" parTransId="{DE865CBC-4535-49F3-84B7-3A821E913B3E}" sibTransId="{2EDA87F2-352B-4D5C-BDC8-711D1DF68CEA}"/>
    <dgm:cxn modelId="{724079CB-CF35-4719-A53E-3B2BDAE348B7}" type="presOf" srcId="{F2B31FAE-9C92-480D-91B6-E41F3E101D9E}" destId="{8E41BE5B-BD22-4C89-A9C0-036A7F9C3799}" srcOrd="0" destOrd="0" presId="urn:microsoft.com/office/officeart/2005/8/layout/hierarchy4"/>
    <dgm:cxn modelId="{0F25D4D4-90DD-42DA-A661-E80F796516DB}" type="presOf" srcId="{593EBE60-ABB5-423A-8657-5252F9B444B0}" destId="{8651B451-EEF1-4D77-B88F-0D641D3FEBC9}" srcOrd="0" destOrd="0" presId="urn:microsoft.com/office/officeart/2005/8/layout/hierarchy4"/>
    <dgm:cxn modelId="{59853AEE-93DF-40B4-AC1D-C1CC20D9FD2A}" srcId="{9C9FC6D8-7AC5-486B-9B51-8170B59DE142}" destId="{1FCBCE0E-0F78-460E-82C9-52F43FC555BD}" srcOrd="2" destOrd="0" parTransId="{4A0D3C8E-EC94-4B2C-B741-25AD771A1822}" sibTransId="{2ECD093A-8630-4844-93EE-09B23E20F957}"/>
    <dgm:cxn modelId="{1E59A7C6-4D1E-4069-B225-D6C4AA3A63A4}" type="presParOf" srcId="{84552746-280B-4B4C-A638-51FC99299E3C}" destId="{44998A8A-37C9-4B1C-BB97-1171FB15396A}" srcOrd="0" destOrd="0" presId="urn:microsoft.com/office/officeart/2005/8/layout/hierarchy4"/>
    <dgm:cxn modelId="{E2CCCA96-EBD9-4EDC-9AB5-0CDFB24B9003}" type="presParOf" srcId="{44998A8A-37C9-4B1C-BB97-1171FB15396A}" destId="{8E41BE5B-BD22-4C89-A9C0-036A7F9C3799}" srcOrd="0" destOrd="0" presId="urn:microsoft.com/office/officeart/2005/8/layout/hierarchy4"/>
    <dgm:cxn modelId="{C05C7E07-6391-4996-9401-D28288FC1104}" type="presParOf" srcId="{44998A8A-37C9-4B1C-BB97-1171FB15396A}" destId="{29FF4E21-501C-4432-AAF6-CC1301947219}" srcOrd="1" destOrd="0" presId="urn:microsoft.com/office/officeart/2005/8/layout/hierarchy4"/>
    <dgm:cxn modelId="{4E0521C5-859D-43E4-A2F8-CBCFD1A51C86}" type="presParOf" srcId="{84552746-280B-4B4C-A638-51FC99299E3C}" destId="{263C9010-022C-469E-89FF-0BBA4B3F9980}" srcOrd="1" destOrd="0" presId="urn:microsoft.com/office/officeart/2005/8/layout/hierarchy4"/>
    <dgm:cxn modelId="{3468FB54-1EE5-4C21-A37B-33F0AFC4B2DC}" type="presParOf" srcId="{84552746-280B-4B4C-A638-51FC99299E3C}" destId="{85F1E6C8-CED6-42E8-A73E-8CE081E966F6}" srcOrd="2" destOrd="0" presId="urn:microsoft.com/office/officeart/2005/8/layout/hierarchy4"/>
    <dgm:cxn modelId="{FECF8BD3-C3F2-4DB3-89D1-8C4E49CEE132}" type="presParOf" srcId="{85F1E6C8-CED6-42E8-A73E-8CE081E966F6}" destId="{8651B451-EEF1-4D77-B88F-0D641D3FEBC9}" srcOrd="0" destOrd="0" presId="urn:microsoft.com/office/officeart/2005/8/layout/hierarchy4"/>
    <dgm:cxn modelId="{C3F828A8-E550-473C-93BA-059407FCE4E0}" type="presParOf" srcId="{85F1E6C8-CED6-42E8-A73E-8CE081E966F6}" destId="{438A3A90-BFBE-4658-A15A-0AB43C3CFF27}" srcOrd="1" destOrd="0" presId="urn:microsoft.com/office/officeart/2005/8/layout/hierarchy4"/>
    <dgm:cxn modelId="{214AA7C5-F93C-4110-B3E9-5EF9B8FF0F2B}" type="presParOf" srcId="{84552746-280B-4B4C-A638-51FC99299E3C}" destId="{2DF04902-FF34-45F0-B754-2BC982B58622}" srcOrd="3" destOrd="0" presId="urn:microsoft.com/office/officeart/2005/8/layout/hierarchy4"/>
    <dgm:cxn modelId="{174272AE-E8C2-4C10-A30B-B3042223D850}" type="presParOf" srcId="{84552746-280B-4B4C-A638-51FC99299E3C}" destId="{E85751DF-A20E-4D6F-B028-2FBED6EBDAB8}" srcOrd="4" destOrd="0" presId="urn:microsoft.com/office/officeart/2005/8/layout/hierarchy4"/>
    <dgm:cxn modelId="{F9959337-AB6A-4ECA-B6AF-E03857737EF1}" type="presParOf" srcId="{E85751DF-A20E-4D6F-B028-2FBED6EBDAB8}" destId="{1B3AB6DC-B916-47FA-B7F4-22529A75EF2C}" srcOrd="0" destOrd="0" presId="urn:microsoft.com/office/officeart/2005/8/layout/hierarchy4"/>
    <dgm:cxn modelId="{9A625A88-B0F8-407D-8C85-F27A7A53167C}" type="presParOf" srcId="{E85751DF-A20E-4D6F-B028-2FBED6EBDAB8}" destId="{DC045E47-97BD-4B5C-9134-ED917CC09B2B}"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C9FC6D8-7AC5-486B-9B51-8170B59DE142}" type="doc">
      <dgm:prSet loTypeId="urn:microsoft.com/office/officeart/2005/8/layout/hierarchy4" loCatId="relationship" qsTypeId="urn:microsoft.com/office/officeart/2005/8/quickstyle/simple1" qsCatId="simple" csTypeId="urn:microsoft.com/office/officeart/2005/8/colors/accent1_2" csCatId="accent1" phldr="1"/>
      <dgm:spPr/>
      <dgm:t>
        <a:bodyPr/>
        <a:lstStyle/>
        <a:p>
          <a:endParaRPr lang="en-GB"/>
        </a:p>
      </dgm:t>
    </dgm:pt>
    <dgm:pt modelId="{F2B31FAE-9C92-480D-91B6-E41F3E101D9E}">
      <dgm:prSet phldrT="[Texto]" custT="1">
        <dgm:style>
          <a:lnRef idx="3">
            <a:schemeClr val="lt1"/>
          </a:lnRef>
          <a:fillRef idx="1">
            <a:schemeClr val="accent4"/>
          </a:fillRef>
          <a:effectRef idx="1">
            <a:schemeClr val="accent4"/>
          </a:effectRef>
          <a:fontRef idx="minor">
            <a:schemeClr val="lt1"/>
          </a:fontRef>
        </dgm:style>
      </dgm:prSet>
      <dgm:spPr>
        <a:ln/>
      </dgm:spPr>
      <dgm:t>
        <a:bodyPr spcFirstLastPara="0" vert="horz" wrap="square" lIns="102870" tIns="102870" rIns="102870" bIns="102870" numCol="1" spcCol="1270" anchor="ctr" anchorCtr="0"/>
        <a:lstStyle/>
        <a:p>
          <a:pPr marL="0" lvl="0" indent="0" algn="ctr" defTabSz="1200150">
            <a:lnSpc>
              <a:spcPct val="90000"/>
            </a:lnSpc>
            <a:spcBef>
              <a:spcPct val="0"/>
            </a:spcBef>
            <a:spcAft>
              <a:spcPct val="35000"/>
            </a:spcAft>
            <a:buNone/>
          </a:pPr>
          <a:r>
            <a:rPr lang="es-ES" sz="2700" kern="1200" noProof="0" dirty="0">
              <a:solidFill>
                <a:prstClr val="white"/>
              </a:solidFill>
              <a:latin typeface="Calibri"/>
              <a:ea typeface="+mn-ea"/>
              <a:cs typeface="+mn-cs"/>
            </a:rPr>
            <a:t>Gestión de dependencias</a:t>
          </a:r>
        </a:p>
      </dgm:t>
    </dgm:pt>
    <dgm:pt modelId="{DE865CBC-4535-49F3-84B7-3A821E913B3E}" type="parTrans" cxnId="{50E21C56-81FD-4A08-96C9-78394846CC33}">
      <dgm:prSet/>
      <dgm:spPr/>
      <dgm:t>
        <a:bodyPr/>
        <a:lstStyle/>
        <a:p>
          <a:endParaRPr lang="en-GB"/>
        </a:p>
      </dgm:t>
    </dgm:pt>
    <dgm:pt modelId="{2EDA87F2-352B-4D5C-BDC8-711D1DF68CEA}" type="sibTrans" cxnId="{50E21C56-81FD-4A08-96C9-78394846CC33}">
      <dgm:prSet/>
      <dgm:spPr/>
      <dgm:t>
        <a:bodyPr/>
        <a:lstStyle/>
        <a:p>
          <a:endParaRPr lang="en-GB"/>
        </a:p>
      </dgm:t>
    </dgm:pt>
    <dgm:pt modelId="{593EBE60-ABB5-423A-8657-5252F9B444B0}">
      <dgm:prSet phldrT="[Texto]">
        <dgm:style>
          <a:lnRef idx="3">
            <a:schemeClr val="lt1"/>
          </a:lnRef>
          <a:fillRef idx="1">
            <a:schemeClr val="accent4"/>
          </a:fillRef>
          <a:effectRef idx="1">
            <a:schemeClr val="accent4"/>
          </a:effectRef>
          <a:fontRef idx="minor">
            <a:schemeClr val="lt1"/>
          </a:fontRef>
        </dgm:style>
      </dgm:prSet>
      <dgm:spPr/>
      <dgm:t>
        <a:bodyPr/>
        <a:lstStyle/>
        <a:p>
          <a:r>
            <a:rPr lang="es-ES" noProof="0" dirty="0"/>
            <a:t>Empaquetado</a:t>
          </a:r>
        </a:p>
      </dgm:t>
    </dgm:pt>
    <dgm:pt modelId="{0E17A852-1770-4898-AD13-7E9692242F8D}" type="parTrans" cxnId="{15CD2A30-08B5-4789-9F38-5B4C0046435C}">
      <dgm:prSet/>
      <dgm:spPr/>
      <dgm:t>
        <a:bodyPr/>
        <a:lstStyle/>
        <a:p>
          <a:endParaRPr lang="en-GB"/>
        </a:p>
      </dgm:t>
    </dgm:pt>
    <dgm:pt modelId="{6E71DBD8-C6B4-4167-A3A0-432E70339632}" type="sibTrans" cxnId="{15CD2A30-08B5-4789-9F38-5B4C0046435C}">
      <dgm:prSet/>
      <dgm:spPr/>
      <dgm:t>
        <a:bodyPr/>
        <a:lstStyle/>
        <a:p>
          <a:endParaRPr lang="en-GB"/>
        </a:p>
      </dgm:t>
    </dgm:pt>
    <dgm:pt modelId="{1FCBCE0E-0F78-460E-82C9-52F43FC555BD}">
      <dgm:prSet phldrT="[Texto]">
        <dgm:style>
          <a:lnRef idx="3">
            <a:schemeClr val="lt1"/>
          </a:lnRef>
          <a:fillRef idx="1">
            <a:schemeClr val="accent4"/>
          </a:fillRef>
          <a:effectRef idx="1">
            <a:schemeClr val="accent4"/>
          </a:effectRef>
          <a:fontRef idx="minor">
            <a:schemeClr val="lt1"/>
          </a:fontRef>
        </dgm:style>
      </dgm:prSet>
      <dgm:spPr/>
      <dgm:t>
        <a:bodyPr/>
        <a:lstStyle/>
        <a:p>
          <a:r>
            <a:rPr lang="es-ES" noProof="0" dirty="0"/>
            <a:t>Versionado</a:t>
          </a:r>
        </a:p>
      </dgm:t>
    </dgm:pt>
    <dgm:pt modelId="{4A0D3C8E-EC94-4B2C-B741-25AD771A1822}" type="parTrans" cxnId="{59853AEE-93DF-40B4-AC1D-C1CC20D9FD2A}">
      <dgm:prSet/>
      <dgm:spPr/>
      <dgm:t>
        <a:bodyPr/>
        <a:lstStyle/>
        <a:p>
          <a:endParaRPr lang="en-GB"/>
        </a:p>
      </dgm:t>
    </dgm:pt>
    <dgm:pt modelId="{2ECD093A-8630-4844-93EE-09B23E20F957}" type="sibTrans" cxnId="{59853AEE-93DF-40B4-AC1D-C1CC20D9FD2A}">
      <dgm:prSet/>
      <dgm:spPr/>
      <dgm:t>
        <a:bodyPr/>
        <a:lstStyle/>
        <a:p>
          <a:endParaRPr lang="en-GB"/>
        </a:p>
      </dgm:t>
    </dgm:pt>
    <dgm:pt modelId="{84552746-280B-4B4C-A638-51FC99299E3C}" type="pres">
      <dgm:prSet presAssocID="{9C9FC6D8-7AC5-486B-9B51-8170B59DE142}" presName="Name0" presStyleCnt="0">
        <dgm:presLayoutVars>
          <dgm:chPref val="1"/>
          <dgm:dir/>
          <dgm:animOne val="branch"/>
          <dgm:animLvl val="lvl"/>
          <dgm:resizeHandles/>
        </dgm:presLayoutVars>
      </dgm:prSet>
      <dgm:spPr/>
    </dgm:pt>
    <dgm:pt modelId="{44998A8A-37C9-4B1C-BB97-1171FB15396A}" type="pres">
      <dgm:prSet presAssocID="{F2B31FAE-9C92-480D-91B6-E41F3E101D9E}" presName="vertOne" presStyleCnt="0"/>
      <dgm:spPr/>
    </dgm:pt>
    <dgm:pt modelId="{8E41BE5B-BD22-4C89-A9C0-036A7F9C3799}" type="pres">
      <dgm:prSet presAssocID="{F2B31FAE-9C92-480D-91B6-E41F3E101D9E}" presName="txOne" presStyleLbl="node0" presStyleIdx="0" presStyleCnt="3">
        <dgm:presLayoutVars>
          <dgm:chPref val="3"/>
        </dgm:presLayoutVars>
      </dgm:prSet>
      <dgm:spPr>
        <a:xfrm>
          <a:off x="5703" y="0"/>
          <a:ext cx="2306189" cy="4064000"/>
        </a:xfrm>
        <a:prstGeom prst="roundRect">
          <a:avLst>
            <a:gd name="adj" fmla="val 10000"/>
          </a:avLst>
        </a:prstGeom>
      </dgm:spPr>
    </dgm:pt>
    <dgm:pt modelId="{29FF4E21-501C-4432-AAF6-CC1301947219}" type="pres">
      <dgm:prSet presAssocID="{F2B31FAE-9C92-480D-91B6-E41F3E101D9E}" presName="horzOne" presStyleCnt="0"/>
      <dgm:spPr/>
    </dgm:pt>
    <dgm:pt modelId="{263C9010-022C-469E-89FF-0BBA4B3F9980}" type="pres">
      <dgm:prSet presAssocID="{2EDA87F2-352B-4D5C-BDC8-711D1DF68CEA}" presName="sibSpaceOne" presStyleCnt="0"/>
      <dgm:spPr/>
    </dgm:pt>
    <dgm:pt modelId="{85F1E6C8-CED6-42E8-A73E-8CE081E966F6}" type="pres">
      <dgm:prSet presAssocID="{593EBE60-ABB5-423A-8657-5252F9B444B0}" presName="vertOne" presStyleCnt="0"/>
      <dgm:spPr/>
    </dgm:pt>
    <dgm:pt modelId="{8651B451-EEF1-4D77-B88F-0D641D3FEBC9}" type="pres">
      <dgm:prSet presAssocID="{593EBE60-ABB5-423A-8657-5252F9B444B0}" presName="txOne" presStyleLbl="node0" presStyleIdx="1" presStyleCnt="3">
        <dgm:presLayoutVars>
          <dgm:chPref val="3"/>
        </dgm:presLayoutVars>
      </dgm:prSet>
      <dgm:spPr/>
    </dgm:pt>
    <dgm:pt modelId="{438A3A90-BFBE-4658-A15A-0AB43C3CFF27}" type="pres">
      <dgm:prSet presAssocID="{593EBE60-ABB5-423A-8657-5252F9B444B0}" presName="horzOne" presStyleCnt="0"/>
      <dgm:spPr/>
    </dgm:pt>
    <dgm:pt modelId="{2DF04902-FF34-45F0-B754-2BC982B58622}" type="pres">
      <dgm:prSet presAssocID="{6E71DBD8-C6B4-4167-A3A0-432E70339632}" presName="sibSpaceOne" presStyleCnt="0"/>
      <dgm:spPr/>
    </dgm:pt>
    <dgm:pt modelId="{E85751DF-A20E-4D6F-B028-2FBED6EBDAB8}" type="pres">
      <dgm:prSet presAssocID="{1FCBCE0E-0F78-460E-82C9-52F43FC555BD}" presName="vertOne" presStyleCnt="0"/>
      <dgm:spPr/>
    </dgm:pt>
    <dgm:pt modelId="{1B3AB6DC-B916-47FA-B7F4-22529A75EF2C}" type="pres">
      <dgm:prSet presAssocID="{1FCBCE0E-0F78-460E-82C9-52F43FC555BD}" presName="txOne" presStyleLbl="node0" presStyleIdx="2" presStyleCnt="3">
        <dgm:presLayoutVars>
          <dgm:chPref val="3"/>
        </dgm:presLayoutVars>
      </dgm:prSet>
      <dgm:spPr/>
    </dgm:pt>
    <dgm:pt modelId="{DC045E47-97BD-4B5C-9134-ED917CC09B2B}" type="pres">
      <dgm:prSet presAssocID="{1FCBCE0E-0F78-460E-82C9-52F43FC555BD}" presName="horzOne" presStyleCnt="0"/>
      <dgm:spPr/>
    </dgm:pt>
  </dgm:ptLst>
  <dgm:cxnLst>
    <dgm:cxn modelId="{AA2AED06-6BAA-4311-96A8-B05572721B5E}" type="presOf" srcId="{9C9FC6D8-7AC5-486B-9B51-8170B59DE142}" destId="{84552746-280B-4B4C-A638-51FC99299E3C}" srcOrd="0" destOrd="0" presId="urn:microsoft.com/office/officeart/2005/8/layout/hierarchy4"/>
    <dgm:cxn modelId="{058E4C07-DCD4-46FF-9DEE-526B5F869768}" type="presOf" srcId="{1FCBCE0E-0F78-460E-82C9-52F43FC555BD}" destId="{1B3AB6DC-B916-47FA-B7F4-22529A75EF2C}" srcOrd="0" destOrd="0" presId="urn:microsoft.com/office/officeart/2005/8/layout/hierarchy4"/>
    <dgm:cxn modelId="{15CD2A30-08B5-4789-9F38-5B4C0046435C}" srcId="{9C9FC6D8-7AC5-486B-9B51-8170B59DE142}" destId="{593EBE60-ABB5-423A-8657-5252F9B444B0}" srcOrd="1" destOrd="0" parTransId="{0E17A852-1770-4898-AD13-7E9692242F8D}" sibTransId="{6E71DBD8-C6B4-4167-A3A0-432E70339632}"/>
    <dgm:cxn modelId="{50E21C56-81FD-4A08-96C9-78394846CC33}" srcId="{9C9FC6D8-7AC5-486B-9B51-8170B59DE142}" destId="{F2B31FAE-9C92-480D-91B6-E41F3E101D9E}" srcOrd="0" destOrd="0" parTransId="{DE865CBC-4535-49F3-84B7-3A821E913B3E}" sibTransId="{2EDA87F2-352B-4D5C-BDC8-711D1DF68CEA}"/>
    <dgm:cxn modelId="{724079CB-CF35-4719-A53E-3B2BDAE348B7}" type="presOf" srcId="{F2B31FAE-9C92-480D-91B6-E41F3E101D9E}" destId="{8E41BE5B-BD22-4C89-A9C0-036A7F9C3799}" srcOrd="0" destOrd="0" presId="urn:microsoft.com/office/officeart/2005/8/layout/hierarchy4"/>
    <dgm:cxn modelId="{0F25D4D4-90DD-42DA-A661-E80F796516DB}" type="presOf" srcId="{593EBE60-ABB5-423A-8657-5252F9B444B0}" destId="{8651B451-EEF1-4D77-B88F-0D641D3FEBC9}" srcOrd="0" destOrd="0" presId="urn:microsoft.com/office/officeart/2005/8/layout/hierarchy4"/>
    <dgm:cxn modelId="{59853AEE-93DF-40B4-AC1D-C1CC20D9FD2A}" srcId="{9C9FC6D8-7AC5-486B-9B51-8170B59DE142}" destId="{1FCBCE0E-0F78-460E-82C9-52F43FC555BD}" srcOrd="2" destOrd="0" parTransId="{4A0D3C8E-EC94-4B2C-B741-25AD771A1822}" sibTransId="{2ECD093A-8630-4844-93EE-09B23E20F957}"/>
    <dgm:cxn modelId="{1E59A7C6-4D1E-4069-B225-D6C4AA3A63A4}" type="presParOf" srcId="{84552746-280B-4B4C-A638-51FC99299E3C}" destId="{44998A8A-37C9-4B1C-BB97-1171FB15396A}" srcOrd="0" destOrd="0" presId="urn:microsoft.com/office/officeart/2005/8/layout/hierarchy4"/>
    <dgm:cxn modelId="{E2CCCA96-EBD9-4EDC-9AB5-0CDFB24B9003}" type="presParOf" srcId="{44998A8A-37C9-4B1C-BB97-1171FB15396A}" destId="{8E41BE5B-BD22-4C89-A9C0-036A7F9C3799}" srcOrd="0" destOrd="0" presId="urn:microsoft.com/office/officeart/2005/8/layout/hierarchy4"/>
    <dgm:cxn modelId="{C05C7E07-6391-4996-9401-D28288FC1104}" type="presParOf" srcId="{44998A8A-37C9-4B1C-BB97-1171FB15396A}" destId="{29FF4E21-501C-4432-AAF6-CC1301947219}" srcOrd="1" destOrd="0" presId="urn:microsoft.com/office/officeart/2005/8/layout/hierarchy4"/>
    <dgm:cxn modelId="{4E0521C5-859D-43E4-A2F8-CBCFD1A51C86}" type="presParOf" srcId="{84552746-280B-4B4C-A638-51FC99299E3C}" destId="{263C9010-022C-469E-89FF-0BBA4B3F9980}" srcOrd="1" destOrd="0" presId="urn:microsoft.com/office/officeart/2005/8/layout/hierarchy4"/>
    <dgm:cxn modelId="{3468FB54-1EE5-4C21-A37B-33F0AFC4B2DC}" type="presParOf" srcId="{84552746-280B-4B4C-A638-51FC99299E3C}" destId="{85F1E6C8-CED6-42E8-A73E-8CE081E966F6}" srcOrd="2" destOrd="0" presId="urn:microsoft.com/office/officeart/2005/8/layout/hierarchy4"/>
    <dgm:cxn modelId="{FECF8BD3-C3F2-4DB3-89D1-8C4E49CEE132}" type="presParOf" srcId="{85F1E6C8-CED6-42E8-A73E-8CE081E966F6}" destId="{8651B451-EEF1-4D77-B88F-0D641D3FEBC9}" srcOrd="0" destOrd="0" presId="urn:microsoft.com/office/officeart/2005/8/layout/hierarchy4"/>
    <dgm:cxn modelId="{C3F828A8-E550-473C-93BA-059407FCE4E0}" type="presParOf" srcId="{85F1E6C8-CED6-42E8-A73E-8CE081E966F6}" destId="{438A3A90-BFBE-4658-A15A-0AB43C3CFF27}" srcOrd="1" destOrd="0" presId="urn:microsoft.com/office/officeart/2005/8/layout/hierarchy4"/>
    <dgm:cxn modelId="{214AA7C5-F93C-4110-B3E9-5EF9B8FF0F2B}" type="presParOf" srcId="{84552746-280B-4B4C-A638-51FC99299E3C}" destId="{2DF04902-FF34-45F0-B754-2BC982B58622}" srcOrd="3" destOrd="0" presId="urn:microsoft.com/office/officeart/2005/8/layout/hierarchy4"/>
    <dgm:cxn modelId="{174272AE-E8C2-4C10-A30B-B3042223D850}" type="presParOf" srcId="{84552746-280B-4B4C-A638-51FC99299E3C}" destId="{E85751DF-A20E-4D6F-B028-2FBED6EBDAB8}" srcOrd="4" destOrd="0" presId="urn:microsoft.com/office/officeart/2005/8/layout/hierarchy4"/>
    <dgm:cxn modelId="{F9959337-AB6A-4ECA-B6AF-E03857737EF1}" type="presParOf" srcId="{E85751DF-A20E-4D6F-B028-2FBED6EBDAB8}" destId="{1B3AB6DC-B916-47FA-B7F4-22529A75EF2C}" srcOrd="0" destOrd="0" presId="urn:microsoft.com/office/officeart/2005/8/layout/hierarchy4"/>
    <dgm:cxn modelId="{9A625A88-B0F8-407D-8C85-F27A7A53167C}" type="presParOf" srcId="{E85751DF-A20E-4D6F-B028-2FBED6EBDAB8}" destId="{DC045E47-97BD-4B5C-9134-ED917CC09B2B}"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C9FC6D8-7AC5-486B-9B51-8170B59DE142}" type="doc">
      <dgm:prSet loTypeId="urn:microsoft.com/office/officeart/2005/8/layout/hierarchy4" loCatId="relationship" qsTypeId="urn:microsoft.com/office/officeart/2005/8/quickstyle/simple1" qsCatId="simple" csTypeId="urn:microsoft.com/office/officeart/2005/8/colors/accent1_2" csCatId="accent1" phldr="1"/>
      <dgm:spPr/>
      <dgm:t>
        <a:bodyPr/>
        <a:lstStyle/>
        <a:p>
          <a:endParaRPr lang="en-GB"/>
        </a:p>
      </dgm:t>
    </dgm:pt>
    <dgm:pt modelId="{F2B31FAE-9C92-480D-91B6-E41F3E101D9E}">
      <dgm:prSet phldrT="[Texto]" custT="1">
        <dgm:style>
          <a:lnRef idx="3">
            <a:schemeClr val="lt1"/>
          </a:lnRef>
          <a:fillRef idx="1">
            <a:schemeClr val="accent4"/>
          </a:fillRef>
          <a:effectRef idx="1">
            <a:schemeClr val="accent4"/>
          </a:effectRef>
          <a:fontRef idx="minor">
            <a:schemeClr val="lt1"/>
          </a:fontRef>
        </dgm:style>
      </dgm:prSet>
      <dgm:spPr>
        <a:ln/>
      </dgm:spPr>
      <dgm:t>
        <a:bodyPr spcFirstLastPara="0" vert="horz" wrap="square" lIns="102870" tIns="102870" rIns="102870" bIns="102870" numCol="1" spcCol="1270" anchor="ctr" anchorCtr="0"/>
        <a:lstStyle/>
        <a:p>
          <a:pPr marL="0" lvl="0" indent="0" algn="ctr" defTabSz="1200150">
            <a:lnSpc>
              <a:spcPct val="90000"/>
            </a:lnSpc>
            <a:spcBef>
              <a:spcPct val="0"/>
            </a:spcBef>
            <a:spcAft>
              <a:spcPct val="35000"/>
            </a:spcAft>
            <a:buNone/>
          </a:pPr>
          <a:r>
            <a:rPr lang="es-ES" sz="2700" kern="1200" noProof="0" dirty="0">
              <a:solidFill>
                <a:prstClr val="white"/>
              </a:solidFill>
              <a:latin typeface="Calibri"/>
              <a:ea typeface="+mn-ea"/>
              <a:cs typeface="+mn-cs"/>
            </a:rPr>
            <a:t>Privados</a:t>
          </a:r>
        </a:p>
      </dgm:t>
    </dgm:pt>
    <dgm:pt modelId="{DE865CBC-4535-49F3-84B7-3A821E913B3E}" type="parTrans" cxnId="{50E21C56-81FD-4A08-96C9-78394846CC33}">
      <dgm:prSet/>
      <dgm:spPr/>
      <dgm:t>
        <a:bodyPr/>
        <a:lstStyle/>
        <a:p>
          <a:endParaRPr lang="en-GB"/>
        </a:p>
      </dgm:t>
    </dgm:pt>
    <dgm:pt modelId="{2EDA87F2-352B-4D5C-BDC8-711D1DF68CEA}" type="sibTrans" cxnId="{50E21C56-81FD-4A08-96C9-78394846CC33}">
      <dgm:prSet/>
      <dgm:spPr/>
      <dgm:t>
        <a:bodyPr/>
        <a:lstStyle/>
        <a:p>
          <a:endParaRPr lang="en-GB"/>
        </a:p>
      </dgm:t>
    </dgm:pt>
    <dgm:pt modelId="{593EBE60-ABB5-423A-8657-5252F9B444B0}">
      <dgm:prSet phldrT="[Texto]">
        <dgm:style>
          <a:lnRef idx="3">
            <a:schemeClr val="lt1"/>
          </a:lnRef>
          <a:fillRef idx="1">
            <a:schemeClr val="accent4"/>
          </a:fillRef>
          <a:effectRef idx="1">
            <a:schemeClr val="accent4"/>
          </a:effectRef>
          <a:fontRef idx="minor">
            <a:schemeClr val="lt1"/>
          </a:fontRef>
        </dgm:style>
      </dgm:prSet>
      <dgm:spPr/>
      <dgm:t>
        <a:bodyPr/>
        <a:lstStyle/>
        <a:p>
          <a:r>
            <a:rPr lang="es-ES" noProof="0" dirty="0"/>
            <a:t>Integración</a:t>
          </a:r>
        </a:p>
      </dgm:t>
    </dgm:pt>
    <dgm:pt modelId="{0E17A852-1770-4898-AD13-7E9692242F8D}" type="parTrans" cxnId="{15CD2A30-08B5-4789-9F38-5B4C0046435C}">
      <dgm:prSet/>
      <dgm:spPr/>
      <dgm:t>
        <a:bodyPr/>
        <a:lstStyle/>
        <a:p>
          <a:endParaRPr lang="en-GB"/>
        </a:p>
      </dgm:t>
    </dgm:pt>
    <dgm:pt modelId="{6E71DBD8-C6B4-4167-A3A0-432E70339632}" type="sibTrans" cxnId="{15CD2A30-08B5-4789-9F38-5B4C0046435C}">
      <dgm:prSet/>
      <dgm:spPr/>
      <dgm:t>
        <a:bodyPr/>
        <a:lstStyle/>
        <a:p>
          <a:endParaRPr lang="en-GB"/>
        </a:p>
      </dgm:t>
    </dgm:pt>
    <dgm:pt modelId="{1FCBCE0E-0F78-460E-82C9-52F43FC555BD}">
      <dgm:prSet phldrT="[Texto]">
        <dgm:style>
          <a:lnRef idx="3">
            <a:schemeClr val="lt1"/>
          </a:lnRef>
          <a:fillRef idx="1">
            <a:schemeClr val="accent4"/>
          </a:fillRef>
          <a:effectRef idx="1">
            <a:schemeClr val="accent4"/>
          </a:effectRef>
          <a:fontRef idx="minor">
            <a:schemeClr val="lt1"/>
          </a:fontRef>
        </dgm:style>
      </dgm:prSet>
      <dgm:spPr/>
      <dgm:t>
        <a:bodyPr/>
        <a:lstStyle/>
        <a:p>
          <a:r>
            <a:rPr lang="es-ES" noProof="0" dirty="0"/>
            <a:t>Entrega</a:t>
          </a:r>
        </a:p>
      </dgm:t>
    </dgm:pt>
    <dgm:pt modelId="{4A0D3C8E-EC94-4B2C-B741-25AD771A1822}" type="parTrans" cxnId="{59853AEE-93DF-40B4-AC1D-C1CC20D9FD2A}">
      <dgm:prSet/>
      <dgm:spPr/>
      <dgm:t>
        <a:bodyPr/>
        <a:lstStyle/>
        <a:p>
          <a:endParaRPr lang="en-GB"/>
        </a:p>
      </dgm:t>
    </dgm:pt>
    <dgm:pt modelId="{2ECD093A-8630-4844-93EE-09B23E20F957}" type="sibTrans" cxnId="{59853AEE-93DF-40B4-AC1D-C1CC20D9FD2A}">
      <dgm:prSet/>
      <dgm:spPr/>
      <dgm:t>
        <a:bodyPr/>
        <a:lstStyle/>
        <a:p>
          <a:endParaRPr lang="en-GB"/>
        </a:p>
      </dgm:t>
    </dgm:pt>
    <dgm:pt modelId="{84552746-280B-4B4C-A638-51FC99299E3C}" type="pres">
      <dgm:prSet presAssocID="{9C9FC6D8-7AC5-486B-9B51-8170B59DE142}" presName="Name0" presStyleCnt="0">
        <dgm:presLayoutVars>
          <dgm:chPref val="1"/>
          <dgm:dir/>
          <dgm:animOne val="branch"/>
          <dgm:animLvl val="lvl"/>
          <dgm:resizeHandles/>
        </dgm:presLayoutVars>
      </dgm:prSet>
      <dgm:spPr/>
    </dgm:pt>
    <dgm:pt modelId="{44998A8A-37C9-4B1C-BB97-1171FB15396A}" type="pres">
      <dgm:prSet presAssocID="{F2B31FAE-9C92-480D-91B6-E41F3E101D9E}" presName="vertOne" presStyleCnt="0"/>
      <dgm:spPr/>
    </dgm:pt>
    <dgm:pt modelId="{8E41BE5B-BD22-4C89-A9C0-036A7F9C3799}" type="pres">
      <dgm:prSet presAssocID="{F2B31FAE-9C92-480D-91B6-E41F3E101D9E}" presName="txOne" presStyleLbl="node0" presStyleIdx="0" presStyleCnt="3">
        <dgm:presLayoutVars>
          <dgm:chPref val="3"/>
        </dgm:presLayoutVars>
      </dgm:prSet>
      <dgm:spPr>
        <a:xfrm>
          <a:off x="5703" y="0"/>
          <a:ext cx="2306189" cy="4064000"/>
        </a:xfrm>
        <a:prstGeom prst="roundRect">
          <a:avLst>
            <a:gd name="adj" fmla="val 10000"/>
          </a:avLst>
        </a:prstGeom>
      </dgm:spPr>
    </dgm:pt>
    <dgm:pt modelId="{29FF4E21-501C-4432-AAF6-CC1301947219}" type="pres">
      <dgm:prSet presAssocID="{F2B31FAE-9C92-480D-91B6-E41F3E101D9E}" presName="horzOne" presStyleCnt="0"/>
      <dgm:spPr/>
    </dgm:pt>
    <dgm:pt modelId="{263C9010-022C-469E-89FF-0BBA4B3F9980}" type="pres">
      <dgm:prSet presAssocID="{2EDA87F2-352B-4D5C-BDC8-711D1DF68CEA}" presName="sibSpaceOne" presStyleCnt="0"/>
      <dgm:spPr/>
    </dgm:pt>
    <dgm:pt modelId="{85F1E6C8-CED6-42E8-A73E-8CE081E966F6}" type="pres">
      <dgm:prSet presAssocID="{593EBE60-ABB5-423A-8657-5252F9B444B0}" presName="vertOne" presStyleCnt="0"/>
      <dgm:spPr/>
    </dgm:pt>
    <dgm:pt modelId="{8651B451-EEF1-4D77-B88F-0D641D3FEBC9}" type="pres">
      <dgm:prSet presAssocID="{593EBE60-ABB5-423A-8657-5252F9B444B0}" presName="txOne" presStyleLbl="node0" presStyleIdx="1" presStyleCnt="3">
        <dgm:presLayoutVars>
          <dgm:chPref val="3"/>
        </dgm:presLayoutVars>
      </dgm:prSet>
      <dgm:spPr/>
    </dgm:pt>
    <dgm:pt modelId="{438A3A90-BFBE-4658-A15A-0AB43C3CFF27}" type="pres">
      <dgm:prSet presAssocID="{593EBE60-ABB5-423A-8657-5252F9B444B0}" presName="horzOne" presStyleCnt="0"/>
      <dgm:spPr/>
    </dgm:pt>
    <dgm:pt modelId="{2DF04902-FF34-45F0-B754-2BC982B58622}" type="pres">
      <dgm:prSet presAssocID="{6E71DBD8-C6B4-4167-A3A0-432E70339632}" presName="sibSpaceOne" presStyleCnt="0"/>
      <dgm:spPr/>
    </dgm:pt>
    <dgm:pt modelId="{E85751DF-A20E-4D6F-B028-2FBED6EBDAB8}" type="pres">
      <dgm:prSet presAssocID="{1FCBCE0E-0F78-460E-82C9-52F43FC555BD}" presName="vertOne" presStyleCnt="0"/>
      <dgm:spPr/>
    </dgm:pt>
    <dgm:pt modelId="{1B3AB6DC-B916-47FA-B7F4-22529A75EF2C}" type="pres">
      <dgm:prSet presAssocID="{1FCBCE0E-0F78-460E-82C9-52F43FC555BD}" presName="txOne" presStyleLbl="node0" presStyleIdx="2" presStyleCnt="3">
        <dgm:presLayoutVars>
          <dgm:chPref val="3"/>
        </dgm:presLayoutVars>
      </dgm:prSet>
      <dgm:spPr/>
    </dgm:pt>
    <dgm:pt modelId="{DC045E47-97BD-4B5C-9134-ED917CC09B2B}" type="pres">
      <dgm:prSet presAssocID="{1FCBCE0E-0F78-460E-82C9-52F43FC555BD}" presName="horzOne" presStyleCnt="0"/>
      <dgm:spPr/>
    </dgm:pt>
  </dgm:ptLst>
  <dgm:cxnLst>
    <dgm:cxn modelId="{AA2AED06-6BAA-4311-96A8-B05572721B5E}" type="presOf" srcId="{9C9FC6D8-7AC5-486B-9B51-8170B59DE142}" destId="{84552746-280B-4B4C-A638-51FC99299E3C}" srcOrd="0" destOrd="0" presId="urn:microsoft.com/office/officeart/2005/8/layout/hierarchy4"/>
    <dgm:cxn modelId="{058E4C07-DCD4-46FF-9DEE-526B5F869768}" type="presOf" srcId="{1FCBCE0E-0F78-460E-82C9-52F43FC555BD}" destId="{1B3AB6DC-B916-47FA-B7F4-22529A75EF2C}" srcOrd="0" destOrd="0" presId="urn:microsoft.com/office/officeart/2005/8/layout/hierarchy4"/>
    <dgm:cxn modelId="{15CD2A30-08B5-4789-9F38-5B4C0046435C}" srcId="{9C9FC6D8-7AC5-486B-9B51-8170B59DE142}" destId="{593EBE60-ABB5-423A-8657-5252F9B444B0}" srcOrd="1" destOrd="0" parTransId="{0E17A852-1770-4898-AD13-7E9692242F8D}" sibTransId="{6E71DBD8-C6B4-4167-A3A0-432E70339632}"/>
    <dgm:cxn modelId="{50E21C56-81FD-4A08-96C9-78394846CC33}" srcId="{9C9FC6D8-7AC5-486B-9B51-8170B59DE142}" destId="{F2B31FAE-9C92-480D-91B6-E41F3E101D9E}" srcOrd="0" destOrd="0" parTransId="{DE865CBC-4535-49F3-84B7-3A821E913B3E}" sibTransId="{2EDA87F2-352B-4D5C-BDC8-711D1DF68CEA}"/>
    <dgm:cxn modelId="{724079CB-CF35-4719-A53E-3B2BDAE348B7}" type="presOf" srcId="{F2B31FAE-9C92-480D-91B6-E41F3E101D9E}" destId="{8E41BE5B-BD22-4C89-A9C0-036A7F9C3799}" srcOrd="0" destOrd="0" presId="urn:microsoft.com/office/officeart/2005/8/layout/hierarchy4"/>
    <dgm:cxn modelId="{0F25D4D4-90DD-42DA-A661-E80F796516DB}" type="presOf" srcId="{593EBE60-ABB5-423A-8657-5252F9B444B0}" destId="{8651B451-EEF1-4D77-B88F-0D641D3FEBC9}" srcOrd="0" destOrd="0" presId="urn:microsoft.com/office/officeart/2005/8/layout/hierarchy4"/>
    <dgm:cxn modelId="{59853AEE-93DF-40B4-AC1D-C1CC20D9FD2A}" srcId="{9C9FC6D8-7AC5-486B-9B51-8170B59DE142}" destId="{1FCBCE0E-0F78-460E-82C9-52F43FC555BD}" srcOrd="2" destOrd="0" parTransId="{4A0D3C8E-EC94-4B2C-B741-25AD771A1822}" sibTransId="{2ECD093A-8630-4844-93EE-09B23E20F957}"/>
    <dgm:cxn modelId="{1E59A7C6-4D1E-4069-B225-D6C4AA3A63A4}" type="presParOf" srcId="{84552746-280B-4B4C-A638-51FC99299E3C}" destId="{44998A8A-37C9-4B1C-BB97-1171FB15396A}" srcOrd="0" destOrd="0" presId="urn:microsoft.com/office/officeart/2005/8/layout/hierarchy4"/>
    <dgm:cxn modelId="{E2CCCA96-EBD9-4EDC-9AB5-0CDFB24B9003}" type="presParOf" srcId="{44998A8A-37C9-4B1C-BB97-1171FB15396A}" destId="{8E41BE5B-BD22-4C89-A9C0-036A7F9C3799}" srcOrd="0" destOrd="0" presId="urn:microsoft.com/office/officeart/2005/8/layout/hierarchy4"/>
    <dgm:cxn modelId="{C05C7E07-6391-4996-9401-D28288FC1104}" type="presParOf" srcId="{44998A8A-37C9-4B1C-BB97-1171FB15396A}" destId="{29FF4E21-501C-4432-AAF6-CC1301947219}" srcOrd="1" destOrd="0" presId="urn:microsoft.com/office/officeart/2005/8/layout/hierarchy4"/>
    <dgm:cxn modelId="{4E0521C5-859D-43E4-A2F8-CBCFD1A51C86}" type="presParOf" srcId="{84552746-280B-4B4C-A638-51FC99299E3C}" destId="{263C9010-022C-469E-89FF-0BBA4B3F9980}" srcOrd="1" destOrd="0" presId="urn:microsoft.com/office/officeart/2005/8/layout/hierarchy4"/>
    <dgm:cxn modelId="{3468FB54-1EE5-4C21-A37B-33F0AFC4B2DC}" type="presParOf" srcId="{84552746-280B-4B4C-A638-51FC99299E3C}" destId="{85F1E6C8-CED6-42E8-A73E-8CE081E966F6}" srcOrd="2" destOrd="0" presId="urn:microsoft.com/office/officeart/2005/8/layout/hierarchy4"/>
    <dgm:cxn modelId="{FECF8BD3-C3F2-4DB3-89D1-8C4E49CEE132}" type="presParOf" srcId="{85F1E6C8-CED6-42E8-A73E-8CE081E966F6}" destId="{8651B451-EEF1-4D77-B88F-0D641D3FEBC9}" srcOrd="0" destOrd="0" presId="urn:microsoft.com/office/officeart/2005/8/layout/hierarchy4"/>
    <dgm:cxn modelId="{C3F828A8-E550-473C-93BA-059407FCE4E0}" type="presParOf" srcId="{85F1E6C8-CED6-42E8-A73E-8CE081E966F6}" destId="{438A3A90-BFBE-4658-A15A-0AB43C3CFF27}" srcOrd="1" destOrd="0" presId="urn:microsoft.com/office/officeart/2005/8/layout/hierarchy4"/>
    <dgm:cxn modelId="{214AA7C5-F93C-4110-B3E9-5EF9B8FF0F2B}" type="presParOf" srcId="{84552746-280B-4B4C-A638-51FC99299E3C}" destId="{2DF04902-FF34-45F0-B754-2BC982B58622}" srcOrd="3" destOrd="0" presId="urn:microsoft.com/office/officeart/2005/8/layout/hierarchy4"/>
    <dgm:cxn modelId="{174272AE-E8C2-4C10-A30B-B3042223D850}" type="presParOf" srcId="{84552746-280B-4B4C-A638-51FC99299E3C}" destId="{E85751DF-A20E-4D6F-B028-2FBED6EBDAB8}" srcOrd="4" destOrd="0" presId="urn:microsoft.com/office/officeart/2005/8/layout/hierarchy4"/>
    <dgm:cxn modelId="{F9959337-AB6A-4ECA-B6AF-E03857737EF1}" type="presParOf" srcId="{E85751DF-A20E-4D6F-B028-2FBED6EBDAB8}" destId="{1B3AB6DC-B916-47FA-B7F4-22529A75EF2C}" srcOrd="0" destOrd="0" presId="urn:microsoft.com/office/officeart/2005/8/layout/hierarchy4"/>
    <dgm:cxn modelId="{9A625A88-B0F8-407D-8C85-F27A7A53167C}" type="presParOf" srcId="{E85751DF-A20E-4D6F-B028-2FBED6EBDAB8}" destId="{DC045E47-97BD-4B5C-9134-ED917CC09B2B}"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67725A-BA29-46D0-85EC-D048B86D1BD0}">
      <dsp:nvSpPr>
        <dsp:cNvPr id="0" name=""/>
        <dsp:cNvSpPr/>
      </dsp:nvSpPr>
      <dsp:spPr>
        <a:xfrm>
          <a:off x="0" y="17457"/>
          <a:ext cx="7056784" cy="8634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s-ES" sz="3600" kern="1200" dirty="0"/>
            <a:t>Introducción</a:t>
          </a:r>
        </a:p>
      </dsp:txBody>
      <dsp:txXfrm>
        <a:off x="42151" y="59608"/>
        <a:ext cx="6972482" cy="779158"/>
      </dsp:txXfrm>
    </dsp:sp>
    <dsp:sp modelId="{0FFA91AF-F043-444E-B3F5-D3B3BEFA879C}">
      <dsp:nvSpPr>
        <dsp:cNvPr id="0" name=""/>
        <dsp:cNvSpPr/>
      </dsp:nvSpPr>
      <dsp:spPr>
        <a:xfrm>
          <a:off x="0" y="998997"/>
          <a:ext cx="7056784" cy="8634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s-ES" sz="3600" kern="1200" dirty="0"/>
            <a:t>Conceptos básicos</a:t>
          </a:r>
        </a:p>
      </dsp:txBody>
      <dsp:txXfrm>
        <a:off x="42151" y="1041148"/>
        <a:ext cx="6972482" cy="779158"/>
      </dsp:txXfrm>
    </dsp:sp>
    <dsp:sp modelId="{BC9B3035-6943-42C7-9FBB-7B493C8046D8}">
      <dsp:nvSpPr>
        <dsp:cNvPr id="0" name=""/>
        <dsp:cNvSpPr/>
      </dsp:nvSpPr>
      <dsp:spPr>
        <a:xfrm>
          <a:off x="0" y="1980537"/>
          <a:ext cx="7056784" cy="8634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s-ES" sz="3600" kern="1200" dirty="0"/>
            <a:t>Integración continua</a:t>
          </a:r>
        </a:p>
      </dsp:txBody>
      <dsp:txXfrm>
        <a:off x="42151" y="2022688"/>
        <a:ext cx="6972482" cy="779158"/>
      </dsp:txXfrm>
    </dsp:sp>
    <dsp:sp modelId="{83699209-32BF-455D-805C-ED810B35C073}">
      <dsp:nvSpPr>
        <dsp:cNvPr id="0" name=""/>
        <dsp:cNvSpPr/>
      </dsp:nvSpPr>
      <dsp:spPr>
        <a:xfrm>
          <a:off x="0" y="2962077"/>
          <a:ext cx="7056784" cy="8634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s-ES" sz="3600" kern="1200" dirty="0"/>
            <a:t>Resumen</a:t>
          </a:r>
        </a:p>
      </dsp:txBody>
      <dsp:txXfrm>
        <a:off x="42151" y="3004228"/>
        <a:ext cx="6972482" cy="779158"/>
      </dsp:txXfrm>
    </dsp:sp>
    <dsp:sp modelId="{7EE31E81-92E6-4428-B2FC-6F8FBFF55702}">
      <dsp:nvSpPr>
        <dsp:cNvPr id="0" name=""/>
        <dsp:cNvSpPr/>
      </dsp:nvSpPr>
      <dsp:spPr>
        <a:xfrm>
          <a:off x="0" y="3943618"/>
          <a:ext cx="7056784" cy="8634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s-ES" sz="3600" kern="1200" dirty="0"/>
            <a:t>Bibliografía</a:t>
          </a:r>
        </a:p>
      </dsp:txBody>
      <dsp:txXfrm>
        <a:off x="42151" y="3985769"/>
        <a:ext cx="6972482" cy="77915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67725A-BA29-46D0-85EC-D048B86D1BD0}">
      <dsp:nvSpPr>
        <dsp:cNvPr id="0" name=""/>
        <dsp:cNvSpPr/>
      </dsp:nvSpPr>
      <dsp:spPr>
        <a:xfrm>
          <a:off x="0" y="167289"/>
          <a:ext cx="7056784" cy="58745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s-ES" sz="3600" kern="1200" dirty="0"/>
            <a:t>Introducción</a:t>
          </a:r>
        </a:p>
      </dsp:txBody>
      <dsp:txXfrm>
        <a:off x="28677" y="195966"/>
        <a:ext cx="6999430" cy="530100"/>
      </dsp:txXfrm>
    </dsp:sp>
    <dsp:sp modelId="{0FFA91AF-F043-444E-B3F5-D3B3BEFA879C}">
      <dsp:nvSpPr>
        <dsp:cNvPr id="0" name=""/>
        <dsp:cNvSpPr/>
      </dsp:nvSpPr>
      <dsp:spPr>
        <a:xfrm>
          <a:off x="0" y="939064"/>
          <a:ext cx="7056784" cy="58745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s-ES" sz="3600" kern="1200" dirty="0"/>
            <a:t>Conceptos de integración</a:t>
          </a:r>
        </a:p>
      </dsp:txBody>
      <dsp:txXfrm>
        <a:off x="28677" y="967741"/>
        <a:ext cx="6999430" cy="530100"/>
      </dsp:txXfrm>
    </dsp:sp>
    <dsp:sp modelId="{BC9B3035-6943-42C7-9FBB-7B493C8046D8}">
      <dsp:nvSpPr>
        <dsp:cNvPr id="0" name=""/>
        <dsp:cNvSpPr/>
      </dsp:nvSpPr>
      <dsp:spPr>
        <a:xfrm>
          <a:off x="0" y="1710838"/>
          <a:ext cx="7056784" cy="68433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s-ES" sz="3600" kern="1200" dirty="0"/>
            <a:t>Integración continua</a:t>
          </a:r>
        </a:p>
      </dsp:txBody>
      <dsp:txXfrm>
        <a:off x="33406" y="1744244"/>
        <a:ext cx="6989972" cy="617519"/>
      </dsp:txXfrm>
    </dsp:sp>
    <dsp:sp modelId="{6DDA9A8D-A6F9-4B69-926A-82700484DB51}">
      <dsp:nvSpPr>
        <dsp:cNvPr id="0" name=""/>
        <dsp:cNvSpPr/>
      </dsp:nvSpPr>
      <dsp:spPr>
        <a:xfrm>
          <a:off x="0" y="2395170"/>
          <a:ext cx="7056784" cy="2384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4053"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s-ES_tradnl" sz="2000" kern="1200" dirty="0"/>
            <a:t>Definición</a:t>
          </a:r>
          <a:endParaRPr lang="es-ES" sz="2000" kern="1200" dirty="0"/>
        </a:p>
        <a:p>
          <a:pPr marL="228600" lvl="1" indent="-228600" algn="l" defTabSz="889000">
            <a:lnSpc>
              <a:spcPct val="90000"/>
            </a:lnSpc>
            <a:spcBef>
              <a:spcPct val="0"/>
            </a:spcBef>
            <a:spcAft>
              <a:spcPct val="20000"/>
            </a:spcAft>
            <a:buChar char="•"/>
          </a:pPr>
          <a:r>
            <a:rPr lang="es-ES" sz="2000" kern="1200" dirty="0"/>
            <a:t>Arquitectura</a:t>
          </a:r>
        </a:p>
        <a:p>
          <a:pPr marL="228600" lvl="1" indent="-228600" algn="l" defTabSz="889000">
            <a:lnSpc>
              <a:spcPct val="90000"/>
            </a:lnSpc>
            <a:spcBef>
              <a:spcPct val="0"/>
            </a:spcBef>
            <a:spcAft>
              <a:spcPct val="20000"/>
            </a:spcAft>
            <a:buChar char="•"/>
          </a:pPr>
          <a:r>
            <a:rPr lang="es-ES" sz="2000" kern="1200" dirty="0" err="1"/>
            <a:t>Builds</a:t>
          </a:r>
          <a:endParaRPr lang="es-ES" sz="2000" kern="1200" dirty="0"/>
        </a:p>
        <a:p>
          <a:pPr marL="228600" lvl="1" indent="-228600" algn="l" defTabSz="889000">
            <a:lnSpc>
              <a:spcPct val="90000"/>
            </a:lnSpc>
            <a:spcBef>
              <a:spcPct val="0"/>
            </a:spcBef>
            <a:spcAft>
              <a:spcPct val="20000"/>
            </a:spcAft>
            <a:buChar char="•"/>
          </a:pPr>
          <a:r>
            <a:rPr lang="es-ES" sz="2000" kern="1200" dirty="0"/>
            <a:t>Pruebas y CI</a:t>
          </a:r>
        </a:p>
        <a:p>
          <a:pPr marL="228600" lvl="1" indent="-228600" algn="l" defTabSz="889000">
            <a:lnSpc>
              <a:spcPct val="90000"/>
            </a:lnSpc>
            <a:spcBef>
              <a:spcPct val="0"/>
            </a:spcBef>
            <a:spcAft>
              <a:spcPct val="20000"/>
            </a:spcAft>
            <a:buChar char="•"/>
          </a:pPr>
          <a:r>
            <a:rPr lang="es-ES" sz="2000" kern="1200" dirty="0"/>
            <a:t> Inspección y análisis de código</a:t>
          </a:r>
        </a:p>
        <a:p>
          <a:pPr marL="228600" lvl="1" indent="-228600" algn="l" defTabSz="889000">
            <a:lnSpc>
              <a:spcPct val="90000"/>
            </a:lnSpc>
            <a:spcBef>
              <a:spcPct val="0"/>
            </a:spcBef>
            <a:spcAft>
              <a:spcPct val="20000"/>
            </a:spcAft>
            <a:buChar char="•"/>
          </a:pPr>
          <a:r>
            <a:rPr lang="es-ES" sz="2000" kern="1200" dirty="0"/>
            <a:t> Feedback</a:t>
          </a:r>
        </a:p>
        <a:p>
          <a:pPr marL="228600" lvl="1" indent="-228600" algn="l" defTabSz="889000">
            <a:lnSpc>
              <a:spcPct val="90000"/>
            </a:lnSpc>
            <a:spcBef>
              <a:spcPct val="0"/>
            </a:spcBef>
            <a:spcAft>
              <a:spcPct val="20000"/>
            </a:spcAft>
            <a:buChar char="•"/>
          </a:pPr>
          <a:r>
            <a:rPr lang="es-ES" sz="2000" kern="1200" dirty="0"/>
            <a:t>  Lo esencial</a:t>
          </a:r>
        </a:p>
      </dsp:txBody>
      <dsp:txXfrm>
        <a:off x="0" y="2395170"/>
        <a:ext cx="7056784" cy="2384640"/>
      </dsp:txXfrm>
    </dsp:sp>
    <dsp:sp modelId="{83699209-32BF-455D-805C-ED810B35C073}">
      <dsp:nvSpPr>
        <dsp:cNvPr id="0" name=""/>
        <dsp:cNvSpPr/>
      </dsp:nvSpPr>
      <dsp:spPr>
        <a:xfrm>
          <a:off x="0" y="4779810"/>
          <a:ext cx="7056784" cy="52303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s-ES" sz="3600" kern="1200" dirty="0"/>
            <a:t>Resumen</a:t>
          </a:r>
        </a:p>
      </dsp:txBody>
      <dsp:txXfrm>
        <a:off x="25532" y="4805342"/>
        <a:ext cx="7005720" cy="471969"/>
      </dsp:txXfrm>
    </dsp:sp>
    <dsp:sp modelId="{7EE31E81-92E6-4428-B2FC-6F8FBFF55702}">
      <dsp:nvSpPr>
        <dsp:cNvPr id="0" name=""/>
        <dsp:cNvSpPr/>
      </dsp:nvSpPr>
      <dsp:spPr>
        <a:xfrm>
          <a:off x="0" y="5487164"/>
          <a:ext cx="7056784" cy="61024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s-ES" sz="3600" kern="1200" dirty="0"/>
            <a:t>Bibliografía</a:t>
          </a:r>
        </a:p>
      </dsp:txBody>
      <dsp:txXfrm>
        <a:off x="29790" y="5516954"/>
        <a:ext cx="6997204" cy="55066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67725A-BA29-46D0-85EC-D048B86D1BD0}">
      <dsp:nvSpPr>
        <dsp:cNvPr id="0" name=""/>
        <dsp:cNvSpPr/>
      </dsp:nvSpPr>
      <dsp:spPr>
        <a:xfrm>
          <a:off x="0" y="11022"/>
          <a:ext cx="7056784" cy="83537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s-ES" sz="3600" kern="1200" dirty="0"/>
            <a:t>Introducción</a:t>
          </a:r>
        </a:p>
      </dsp:txBody>
      <dsp:txXfrm>
        <a:off x="40780" y="51802"/>
        <a:ext cx="6975224" cy="753819"/>
      </dsp:txXfrm>
    </dsp:sp>
    <dsp:sp modelId="{0FFA91AF-F043-444E-B3F5-D3B3BEFA879C}">
      <dsp:nvSpPr>
        <dsp:cNvPr id="0" name=""/>
        <dsp:cNvSpPr/>
      </dsp:nvSpPr>
      <dsp:spPr>
        <a:xfrm>
          <a:off x="0" y="866562"/>
          <a:ext cx="7056784" cy="83537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s-ES" sz="3600" kern="1200" dirty="0"/>
            <a:t>Escenarios</a:t>
          </a:r>
        </a:p>
      </dsp:txBody>
      <dsp:txXfrm>
        <a:off x="40780" y="907342"/>
        <a:ext cx="6975224" cy="753819"/>
      </dsp:txXfrm>
    </dsp:sp>
    <dsp:sp modelId="{BC9B3035-6943-42C7-9FBB-7B493C8046D8}">
      <dsp:nvSpPr>
        <dsp:cNvPr id="0" name=""/>
        <dsp:cNvSpPr/>
      </dsp:nvSpPr>
      <dsp:spPr>
        <a:xfrm>
          <a:off x="0" y="1722103"/>
          <a:ext cx="7056784" cy="83537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s-ES" sz="3600" kern="1200" dirty="0"/>
            <a:t>Integración continua</a:t>
          </a:r>
        </a:p>
      </dsp:txBody>
      <dsp:txXfrm>
        <a:off x="40780" y="1762883"/>
        <a:ext cx="6975224" cy="753819"/>
      </dsp:txXfrm>
    </dsp:sp>
    <dsp:sp modelId="{6DDA9A8D-A6F9-4B69-926A-82700484DB51}">
      <dsp:nvSpPr>
        <dsp:cNvPr id="0" name=""/>
        <dsp:cNvSpPr/>
      </dsp:nvSpPr>
      <dsp:spPr>
        <a:xfrm>
          <a:off x="0" y="2557483"/>
          <a:ext cx="7056784" cy="5651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4053" tIns="45720" rIns="256032" bIns="45720" numCol="1" spcCol="1270" anchor="t" anchorCtr="0">
          <a:noAutofit/>
        </a:bodyPr>
        <a:lstStyle/>
        <a:p>
          <a:pPr marL="285750" lvl="1" indent="-285750" algn="l" defTabSz="1600200">
            <a:lnSpc>
              <a:spcPct val="90000"/>
            </a:lnSpc>
            <a:spcBef>
              <a:spcPct val="0"/>
            </a:spcBef>
            <a:spcAft>
              <a:spcPct val="20000"/>
            </a:spcAft>
            <a:buChar char="•"/>
          </a:pPr>
          <a:r>
            <a:rPr lang="es-ES_tradnl" sz="3600" kern="1200" dirty="0"/>
            <a:t>Definición</a:t>
          </a:r>
          <a:endParaRPr lang="es-ES" sz="3600" kern="1200" dirty="0"/>
        </a:p>
      </dsp:txBody>
      <dsp:txXfrm>
        <a:off x="0" y="2557483"/>
        <a:ext cx="7056784" cy="565110"/>
      </dsp:txXfrm>
    </dsp:sp>
    <dsp:sp modelId="{83699209-32BF-455D-805C-ED810B35C073}">
      <dsp:nvSpPr>
        <dsp:cNvPr id="0" name=""/>
        <dsp:cNvSpPr/>
      </dsp:nvSpPr>
      <dsp:spPr>
        <a:xfrm>
          <a:off x="0" y="3122593"/>
          <a:ext cx="7056784" cy="83537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s-ES" sz="3600" kern="1200" dirty="0"/>
            <a:t>Resumen</a:t>
          </a:r>
        </a:p>
      </dsp:txBody>
      <dsp:txXfrm>
        <a:off x="40780" y="3163373"/>
        <a:ext cx="6975224" cy="753819"/>
      </dsp:txXfrm>
    </dsp:sp>
    <dsp:sp modelId="{7EE31E81-92E6-4428-B2FC-6F8FBFF55702}">
      <dsp:nvSpPr>
        <dsp:cNvPr id="0" name=""/>
        <dsp:cNvSpPr/>
      </dsp:nvSpPr>
      <dsp:spPr>
        <a:xfrm>
          <a:off x="0" y="3978133"/>
          <a:ext cx="7056784" cy="83537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s-ES" sz="3600" kern="1200" dirty="0"/>
            <a:t>Bibliografía</a:t>
          </a:r>
        </a:p>
      </dsp:txBody>
      <dsp:txXfrm>
        <a:off x="40780" y="4018913"/>
        <a:ext cx="6975224" cy="75381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67725A-BA29-46D0-85EC-D048B86D1BD0}">
      <dsp:nvSpPr>
        <dsp:cNvPr id="0" name=""/>
        <dsp:cNvSpPr/>
      </dsp:nvSpPr>
      <dsp:spPr>
        <a:xfrm>
          <a:off x="0" y="15790"/>
          <a:ext cx="7056784" cy="49566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s-ES" sz="3600" kern="1200" dirty="0"/>
            <a:t>Introducción</a:t>
          </a:r>
        </a:p>
      </dsp:txBody>
      <dsp:txXfrm>
        <a:off x="24196" y="39986"/>
        <a:ext cx="7008392" cy="447272"/>
      </dsp:txXfrm>
    </dsp:sp>
    <dsp:sp modelId="{0FFA91AF-F043-444E-B3F5-D3B3BEFA879C}">
      <dsp:nvSpPr>
        <dsp:cNvPr id="0" name=""/>
        <dsp:cNvSpPr/>
      </dsp:nvSpPr>
      <dsp:spPr>
        <a:xfrm>
          <a:off x="0" y="666974"/>
          <a:ext cx="7056784" cy="49566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s-ES" sz="3600" kern="1200" dirty="0"/>
            <a:t>Escenarios</a:t>
          </a:r>
        </a:p>
      </dsp:txBody>
      <dsp:txXfrm>
        <a:off x="24196" y="691170"/>
        <a:ext cx="7008392" cy="447272"/>
      </dsp:txXfrm>
    </dsp:sp>
    <dsp:sp modelId="{BC9B3035-6943-42C7-9FBB-7B493C8046D8}">
      <dsp:nvSpPr>
        <dsp:cNvPr id="0" name=""/>
        <dsp:cNvSpPr/>
      </dsp:nvSpPr>
      <dsp:spPr>
        <a:xfrm>
          <a:off x="0" y="1318159"/>
          <a:ext cx="7056784" cy="57740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s-ES" sz="3600" kern="1200" dirty="0"/>
            <a:t>Integración continua</a:t>
          </a:r>
        </a:p>
      </dsp:txBody>
      <dsp:txXfrm>
        <a:off x="28187" y="1346346"/>
        <a:ext cx="7000410" cy="521030"/>
      </dsp:txXfrm>
    </dsp:sp>
    <dsp:sp modelId="{6DDA9A8D-A6F9-4B69-926A-82700484DB51}">
      <dsp:nvSpPr>
        <dsp:cNvPr id="0" name=""/>
        <dsp:cNvSpPr/>
      </dsp:nvSpPr>
      <dsp:spPr>
        <a:xfrm>
          <a:off x="0" y="1895564"/>
          <a:ext cx="7056784" cy="32416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4053"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s-ES_tradnl" sz="2000" kern="1200" dirty="0"/>
            <a:t>Definición</a:t>
          </a:r>
          <a:endParaRPr lang="es-ES" sz="2000" kern="1200" dirty="0"/>
        </a:p>
        <a:p>
          <a:pPr marL="228600" lvl="1" indent="-228600" algn="l" defTabSz="889000">
            <a:lnSpc>
              <a:spcPct val="90000"/>
            </a:lnSpc>
            <a:spcBef>
              <a:spcPct val="0"/>
            </a:spcBef>
            <a:spcAft>
              <a:spcPct val="20000"/>
            </a:spcAft>
            <a:buChar char="•"/>
          </a:pPr>
          <a:r>
            <a:rPr lang="es-ES" sz="2000" kern="1200" dirty="0"/>
            <a:t>Arquitectura</a:t>
          </a:r>
        </a:p>
        <a:p>
          <a:pPr marL="228600" lvl="1" indent="-228600" algn="l" defTabSz="889000">
            <a:lnSpc>
              <a:spcPct val="90000"/>
            </a:lnSpc>
            <a:spcBef>
              <a:spcPct val="0"/>
            </a:spcBef>
            <a:spcAft>
              <a:spcPct val="20000"/>
            </a:spcAft>
            <a:buChar char="•"/>
          </a:pPr>
          <a:r>
            <a:rPr lang="es-ES" sz="2000" kern="1200" dirty="0" err="1"/>
            <a:t>Builds</a:t>
          </a:r>
          <a:endParaRPr lang="es-ES" sz="2000" kern="1200" dirty="0"/>
        </a:p>
        <a:p>
          <a:pPr marL="228600" lvl="1" indent="-228600" algn="l" defTabSz="889000">
            <a:lnSpc>
              <a:spcPct val="90000"/>
            </a:lnSpc>
            <a:spcBef>
              <a:spcPct val="0"/>
            </a:spcBef>
            <a:spcAft>
              <a:spcPct val="20000"/>
            </a:spcAft>
            <a:buChar char="•"/>
          </a:pPr>
          <a:r>
            <a:rPr lang="es-ES" sz="2000" kern="1200" dirty="0"/>
            <a:t>Servidor de CI</a:t>
          </a:r>
        </a:p>
        <a:p>
          <a:pPr marL="228600" lvl="1" indent="-228600" algn="l" defTabSz="889000">
            <a:lnSpc>
              <a:spcPct val="90000"/>
            </a:lnSpc>
            <a:spcBef>
              <a:spcPct val="0"/>
            </a:spcBef>
            <a:spcAft>
              <a:spcPct val="20000"/>
            </a:spcAft>
            <a:buChar char="•"/>
          </a:pPr>
          <a:r>
            <a:rPr lang="es-ES" sz="2000" kern="1200" dirty="0"/>
            <a:t>Pruebas y CI</a:t>
          </a:r>
        </a:p>
        <a:p>
          <a:pPr marL="228600" lvl="1" indent="-228600" algn="l" defTabSz="889000">
            <a:lnSpc>
              <a:spcPct val="90000"/>
            </a:lnSpc>
            <a:spcBef>
              <a:spcPct val="0"/>
            </a:spcBef>
            <a:spcAft>
              <a:spcPct val="20000"/>
            </a:spcAft>
            <a:buChar char="•"/>
          </a:pPr>
          <a:r>
            <a:rPr lang="es-ES" sz="2000" kern="1200" dirty="0"/>
            <a:t> Inspección</a:t>
          </a:r>
        </a:p>
        <a:p>
          <a:pPr marL="228600" lvl="1" indent="-228600" algn="l" defTabSz="889000">
            <a:lnSpc>
              <a:spcPct val="90000"/>
            </a:lnSpc>
            <a:spcBef>
              <a:spcPct val="0"/>
            </a:spcBef>
            <a:spcAft>
              <a:spcPct val="20000"/>
            </a:spcAft>
            <a:buChar char="•"/>
          </a:pPr>
          <a:r>
            <a:rPr lang="es-ES" sz="2000" kern="1200" dirty="0"/>
            <a:t> Feedback</a:t>
          </a:r>
        </a:p>
        <a:p>
          <a:pPr marL="228600" lvl="1" indent="-228600" algn="l" defTabSz="889000">
            <a:lnSpc>
              <a:spcPct val="90000"/>
            </a:lnSpc>
            <a:spcBef>
              <a:spcPct val="0"/>
            </a:spcBef>
            <a:spcAft>
              <a:spcPct val="20000"/>
            </a:spcAft>
            <a:buChar char="•"/>
          </a:pPr>
          <a:r>
            <a:rPr lang="es-ES" sz="2000" kern="1200" dirty="0"/>
            <a:t> Pros/cons</a:t>
          </a:r>
        </a:p>
        <a:p>
          <a:pPr marL="228600" lvl="1" indent="-228600" algn="l" defTabSz="889000">
            <a:lnSpc>
              <a:spcPct val="90000"/>
            </a:lnSpc>
            <a:spcBef>
              <a:spcPct val="0"/>
            </a:spcBef>
            <a:spcAft>
              <a:spcPct val="20000"/>
            </a:spcAft>
            <a:buChar char="•"/>
          </a:pPr>
          <a:r>
            <a:rPr lang="es-ES" sz="2000" kern="1200" dirty="0"/>
            <a:t> Herramientas</a:t>
          </a:r>
        </a:p>
        <a:p>
          <a:pPr marL="228600" lvl="1" indent="-228600" algn="l" defTabSz="889000">
            <a:lnSpc>
              <a:spcPct val="90000"/>
            </a:lnSpc>
            <a:spcBef>
              <a:spcPct val="0"/>
            </a:spcBef>
            <a:spcAft>
              <a:spcPct val="20000"/>
            </a:spcAft>
            <a:buChar char="•"/>
          </a:pPr>
          <a:r>
            <a:rPr lang="es-ES" sz="2000" kern="1200" dirty="0"/>
            <a:t> Lo esencial</a:t>
          </a:r>
        </a:p>
      </dsp:txBody>
      <dsp:txXfrm>
        <a:off x="0" y="1895564"/>
        <a:ext cx="7056784" cy="3241619"/>
      </dsp:txXfrm>
    </dsp:sp>
    <dsp:sp modelId="{83699209-32BF-455D-805C-ED810B35C073}">
      <dsp:nvSpPr>
        <dsp:cNvPr id="0" name=""/>
        <dsp:cNvSpPr/>
      </dsp:nvSpPr>
      <dsp:spPr>
        <a:xfrm>
          <a:off x="0" y="5137184"/>
          <a:ext cx="7056784" cy="44130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s-ES" sz="3600" kern="1200" dirty="0"/>
            <a:t>Resumen</a:t>
          </a:r>
        </a:p>
      </dsp:txBody>
      <dsp:txXfrm>
        <a:off x="21543" y="5158727"/>
        <a:ext cx="7013698" cy="398223"/>
      </dsp:txXfrm>
    </dsp:sp>
    <dsp:sp modelId="{7EE31E81-92E6-4428-B2FC-6F8FBFF55702}">
      <dsp:nvSpPr>
        <dsp:cNvPr id="0" name=""/>
        <dsp:cNvSpPr/>
      </dsp:nvSpPr>
      <dsp:spPr>
        <a:xfrm>
          <a:off x="0" y="5734014"/>
          <a:ext cx="7056784" cy="51489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s-ES" sz="3600" kern="1200" dirty="0"/>
            <a:t>Bibliografía</a:t>
          </a:r>
        </a:p>
      </dsp:txBody>
      <dsp:txXfrm>
        <a:off x="25135" y="5759149"/>
        <a:ext cx="7006514" cy="46462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41BE5B-BD22-4C89-A9C0-036A7F9C3799}">
      <dsp:nvSpPr>
        <dsp:cNvPr id="0" name=""/>
        <dsp:cNvSpPr/>
      </dsp:nvSpPr>
      <dsp:spPr>
        <a:xfrm>
          <a:off x="5703" y="0"/>
          <a:ext cx="2306189" cy="4064000"/>
        </a:xfrm>
        <a:prstGeom prst="roundRect">
          <a:avLst>
            <a:gd name="adj" fmla="val 10000"/>
          </a:avLst>
        </a:prstGeom>
        <a:solidFill>
          <a:schemeClr val="accent4"/>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4"/>
        </a:fillRef>
        <a:effectRef idx="1">
          <a:schemeClr val="accent4"/>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s-ES" sz="2700" kern="1200" noProof="0" dirty="0">
              <a:solidFill>
                <a:prstClr val="white"/>
              </a:solidFill>
              <a:latin typeface="Calibri"/>
              <a:ea typeface="+mn-ea"/>
              <a:cs typeface="+mn-cs"/>
            </a:rPr>
            <a:t>Gestión de dependencias</a:t>
          </a:r>
        </a:p>
      </dsp:txBody>
      <dsp:txXfrm>
        <a:off x="73249" y="67546"/>
        <a:ext cx="2171097" cy="3928908"/>
      </dsp:txXfrm>
    </dsp:sp>
    <dsp:sp modelId="{8651B451-EEF1-4D77-B88F-0D641D3FEBC9}">
      <dsp:nvSpPr>
        <dsp:cNvPr id="0" name=""/>
        <dsp:cNvSpPr/>
      </dsp:nvSpPr>
      <dsp:spPr>
        <a:xfrm>
          <a:off x="2699333" y="0"/>
          <a:ext cx="2306189" cy="4064000"/>
        </a:xfrm>
        <a:prstGeom prst="roundRect">
          <a:avLst>
            <a:gd name="adj" fmla="val 10000"/>
          </a:avLst>
        </a:prstGeom>
        <a:solidFill>
          <a:schemeClr val="accent4"/>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4"/>
        </a:fillRef>
        <a:effectRef idx="1">
          <a:schemeClr val="accent4"/>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s-ES" sz="2700" kern="1200" noProof="0" dirty="0"/>
            <a:t>Empaquetado</a:t>
          </a:r>
        </a:p>
      </dsp:txBody>
      <dsp:txXfrm>
        <a:off x="2766879" y="67546"/>
        <a:ext cx="2171097" cy="3928908"/>
      </dsp:txXfrm>
    </dsp:sp>
    <dsp:sp modelId="{1B3AB6DC-B916-47FA-B7F4-22529A75EF2C}">
      <dsp:nvSpPr>
        <dsp:cNvPr id="0" name=""/>
        <dsp:cNvSpPr/>
      </dsp:nvSpPr>
      <dsp:spPr>
        <a:xfrm>
          <a:off x="5392962" y="0"/>
          <a:ext cx="2306189" cy="4064000"/>
        </a:xfrm>
        <a:prstGeom prst="roundRect">
          <a:avLst>
            <a:gd name="adj" fmla="val 10000"/>
          </a:avLst>
        </a:prstGeom>
        <a:solidFill>
          <a:schemeClr val="accent4"/>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4"/>
        </a:fillRef>
        <a:effectRef idx="1">
          <a:schemeClr val="accent4"/>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s-ES" sz="2700" kern="1200" noProof="0" dirty="0"/>
            <a:t>Versionado</a:t>
          </a:r>
        </a:p>
      </dsp:txBody>
      <dsp:txXfrm>
        <a:off x="5460508" y="67546"/>
        <a:ext cx="2171097" cy="392890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41BE5B-BD22-4C89-A9C0-036A7F9C3799}">
      <dsp:nvSpPr>
        <dsp:cNvPr id="0" name=""/>
        <dsp:cNvSpPr/>
      </dsp:nvSpPr>
      <dsp:spPr>
        <a:xfrm>
          <a:off x="5703" y="0"/>
          <a:ext cx="2306189" cy="4064000"/>
        </a:xfrm>
        <a:prstGeom prst="roundRect">
          <a:avLst>
            <a:gd name="adj" fmla="val 10000"/>
          </a:avLst>
        </a:prstGeom>
        <a:solidFill>
          <a:schemeClr val="accent4"/>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4"/>
        </a:fillRef>
        <a:effectRef idx="1">
          <a:schemeClr val="accent4"/>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s-ES" sz="2700" kern="1200" noProof="0" dirty="0">
              <a:solidFill>
                <a:prstClr val="white"/>
              </a:solidFill>
              <a:latin typeface="Calibri"/>
              <a:ea typeface="+mn-ea"/>
              <a:cs typeface="+mn-cs"/>
            </a:rPr>
            <a:t>Gestión de dependencias</a:t>
          </a:r>
        </a:p>
      </dsp:txBody>
      <dsp:txXfrm>
        <a:off x="73249" y="67546"/>
        <a:ext cx="2171097" cy="3928908"/>
      </dsp:txXfrm>
    </dsp:sp>
    <dsp:sp modelId="{8651B451-EEF1-4D77-B88F-0D641D3FEBC9}">
      <dsp:nvSpPr>
        <dsp:cNvPr id="0" name=""/>
        <dsp:cNvSpPr/>
      </dsp:nvSpPr>
      <dsp:spPr>
        <a:xfrm>
          <a:off x="2699333" y="0"/>
          <a:ext cx="2306189" cy="4064000"/>
        </a:xfrm>
        <a:prstGeom prst="roundRect">
          <a:avLst>
            <a:gd name="adj" fmla="val 10000"/>
          </a:avLst>
        </a:prstGeom>
        <a:solidFill>
          <a:schemeClr val="accent4"/>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4"/>
        </a:fillRef>
        <a:effectRef idx="1">
          <a:schemeClr val="accent4"/>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s-ES" sz="2700" kern="1200" noProof="0" dirty="0"/>
            <a:t>Empaquetado</a:t>
          </a:r>
        </a:p>
      </dsp:txBody>
      <dsp:txXfrm>
        <a:off x="2766879" y="67546"/>
        <a:ext cx="2171097" cy="3928908"/>
      </dsp:txXfrm>
    </dsp:sp>
    <dsp:sp modelId="{1B3AB6DC-B916-47FA-B7F4-22529A75EF2C}">
      <dsp:nvSpPr>
        <dsp:cNvPr id="0" name=""/>
        <dsp:cNvSpPr/>
      </dsp:nvSpPr>
      <dsp:spPr>
        <a:xfrm>
          <a:off x="5392962" y="0"/>
          <a:ext cx="2306189" cy="4064000"/>
        </a:xfrm>
        <a:prstGeom prst="roundRect">
          <a:avLst>
            <a:gd name="adj" fmla="val 10000"/>
          </a:avLst>
        </a:prstGeom>
        <a:solidFill>
          <a:schemeClr val="accent4"/>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4"/>
        </a:fillRef>
        <a:effectRef idx="1">
          <a:schemeClr val="accent4"/>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s-ES" sz="2700" kern="1200" noProof="0" dirty="0"/>
            <a:t>Versionado</a:t>
          </a:r>
        </a:p>
      </dsp:txBody>
      <dsp:txXfrm>
        <a:off x="5460508" y="67546"/>
        <a:ext cx="2171097" cy="392890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41BE5B-BD22-4C89-A9C0-036A7F9C3799}">
      <dsp:nvSpPr>
        <dsp:cNvPr id="0" name=""/>
        <dsp:cNvSpPr/>
      </dsp:nvSpPr>
      <dsp:spPr>
        <a:xfrm>
          <a:off x="5703" y="0"/>
          <a:ext cx="2306189" cy="4064000"/>
        </a:xfrm>
        <a:prstGeom prst="roundRect">
          <a:avLst>
            <a:gd name="adj" fmla="val 10000"/>
          </a:avLst>
        </a:prstGeom>
        <a:solidFill>
          <a:schemeClr val="accent4"/>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4"/>
        </a:fillRef>
        <a:effectRef idx="1">
          <a:schemeClr val="accent4"/>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s-ES" sz="2700" kern="1200" noProof="0" dirty="0">
              <a:solidFill>
                <a:prstClr val="white"/>
              </a:solidFill>
              <a:latin typeface="Calibri"/>
              <a:ea typeface="+mn-ea"/>
              <a:cs typeface="+mn-cs"/>
            </a:rPr>
            <a:t>Privados</a:t>
          </a:r>
        </a:p>
      </dsp:txBody>
      <dsp:txXfrm>
        <a:off x="73249" y="67546"/>
        <a:ext cx="2171097" cy="3928908"/>
      </dsp:txXfrm>
    </dsp:sp>
    <dsp:sp modelId="{8651B451-EEF1-4D77-B88F-0D641D3FEBC9}">
      <dsp:nvSpPr>
        <dsp:cNvPr id="0" name=""/>
        <dsp:cNvSpPr/>
      </dsp:nvSpPr>
      <dsp:spPr>
        <a:xfrm>
          <a:off x="2699333" y="0"/>
          <a:ext cx="2306189" cy="4064000"/>
        </a:xfrm>
        <a:prstGeom prst="roundRect">
          <a:avLst>
            <a:gd name="adj" fmla="val 10000"/>
          </a:avLst>
        </a:prstGeom>
        <a:solidFill>
          <a:schemeClr val="accent4"/>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4"/>
        </a:fillRef>
        <a:effectRef idx="1">
          <a:schemeClr val="accent4"/>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s-ES" sz="3300" kern="1200" noProof="0" dirty="0"/>
            <a:t>Integración</a:t>
          </a:r>
        </a:p>
      </dsp:txBody>
      <dsp:txXfrm>
        <a:off x="2766879" y="67546"/>
        <a:ext cx="2171097" cy="3928908"/>
      </dsp:txXfrm>
    </dsp:sp>
    <dsp:sp modelId="{1B3AB6DC-B916-47FA-B7F4-22529A75EF2C}">
      <dsp:nvSpPr>
        <dsp:cNvPr id="0" name=""/>
        <dsp:cNvSpPr/>
      </dsp:nvSpPr>
      <dsp:spPr>
        <a:xfrm>
          <a:off x="5392962" y="0"/>
          <a:ext cx="2306189" cy="4064000"/>
        </a:xfrm>
        <a:prstGeom prst="roundRect">
          <a:avLst>
            <a:gd name="adj" fmla="val 10000"/>
          </a:avLst>
        </a:prstGeom>
        <a:solidFill>
          <a:schemeClr val="accent4"/>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4"/>
        </a:fillRef>
        <a:effectRef idx="1">
          <a:schemeClr val="accent4"/>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s-ES" sz="3300" kern="1200" noProof="0" dirty="0"/>
            <a:t>Entrega</a:t>
          </a:r>
        </a:p>
      </dsp:txBody>
      <dsp:txXfrm>
        <a:off x="5460508" y="67546"/>
        <a:ext cx="2171097" cy="392890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1 Marcador de encabezado"/>
          <p:cNvSpPr txBox="1">
            <a:spLocks noGrp="1"/>
          </p:cNvSpPr>
          <p:nvPr>
            <p:ph type="hdr" sz="quarter"/>
          </p:nvPr>
        </p:nvSpPr>
        <p:spPr>
          <a:xfrm>
            <a:off x="0" y="1"/>
            <a:ext cx="3080777" cy="511134"/>
          </a:xfrm>
          <a:prstGeom prst="rect">
            <a:avLst/>
          </a:prstGeom>
          <a:noFill/>
          <a:ln>
            <a:noFill/>
          </a:ln>
        </p:spPr>
        <p:txBody>
          <a:bodyPr vert="horz" wrap="square" lIns="93415" tIns="46702" rIns="93415" bIns="46702" anchor="t" anchorCtr="0" compatLnSpc="1"/>
          <a:lstStyle/>
          <a:p>
            <a:pPr defTabSz="949056" hangingPunct="0">
              <a:tabLst>
                <a:tab pos="0" algn="l"/>
                <a:tab pos="949056" algn="l"/>
                <a:tab pos="1898112" algn="l"/>
                <a:tab pos="2847167" algn="l"/>
                <a:tab pos="3796223" algn="l"/>
                <a:tab pos="4745279" algn="l"/>
                <a:tab pos="5694335" algn="l"/>
                <a:tab pos="6643390" algn="l"/>
                <a:tab pos="7592446" algn="l"/>
                <a:tab pos="8541502" algn="l"/>
                <a:tab pos="9490558" algn="l"/>
                <a:tab pos="10439613" algn="l"/>
              </a:tabLst>
              <a:defRPr sz="1400" b="0" i="0" u="none" strike="noStrike" kern="0" cap="none" spc="0" baseline="0">
                <a:solidFill>
                  <a:srgbClr val="000000"/>
                </a:solidFill>
                <a:uFillTx/>
              </a:defRPr>
            </a:pPr>
            <a:endParaRPr lang="es-ES" sz="1500" dirty="0">
              <a:solidFill>
                <a:srgbClr val="000000"/>
              </a:solidFill>
              <a:latin typeface="Arial" pitchFamily="18"/>
              <a:ea typeface="DejaVu Sans" pitchFamily="2"/>
              <a:cs typeface="DejaVu Sans" pitchFamily="2"/>
            </a:endParaRPr>
          </a:p>
        </p:txBody>
      </p:sp>
      <p:sp>
        <p:nvSpPr>
          <p:cNvPr id="3" name="2 Marcador de fecha"/>
          <p:cNvSpPr txBox="1">
            <a:spLocks noGrp="1"/>
          </p:cNvSpPr>
          <p:nvPr>
            <p:ph type="dt" sz="quarter" idx="1"/>
          </p:nvPr>
        </p:nvSpPr>
        <p:spPr>
          <a:xfrm>
            <a:off x="4018774" y="1"/>
            <a:ext cx="3080777" cy="511134"/>
          </a:xfrm>
          <a:prstGeom prst="rect">
            <a:avLst/>
          </a:prstGeom>
          <a:noFill/>
          <a:ln>
            <a:noFill/>
          </a:ln>
        </p:spPr>
        <p:txBody>
          <a:bodyPr vert="horz" wrap="square" lIns="93415" tIns="46702" rIns="93415" bIns="46702" anchor="t" anchorCtr="0" compatLnSpc="1"/>
          <a:lstStyle/>
          <a:p>
            <a:pPr algn="r" defTabSz="949056" hangingPunct="0">
              <a:tabLst>
                <a:tab pos="0" algn="l"/>
                <a:tab pos="949056" algn="l"/>
                <a:tab pos="1898112" algn="l"/>
                <a:tab pos="2847167" algn="l"/>
                <a:tab pos="3796223" algn="l"/>
                <a:tab pos="4745279" algn="l"/>
                <a:tab pos="5694335" algn="l"/>
                <a:tab pos="6643390" algn="l"/>
                <a:tab pos="7592446" algn="l"/>
                <a:tab pos="8541502" algn="l"/>
                <a:tab pos="9490558" algn="l"/>
                <a:tab pos="10439613" algn="l"/>
              </a:tabLst>
              <a:defRPr sz="1400" b="0" i="0" u="none" strike="noStrike" kern="0" cap="none" spc="0" baseline="0">
                <a:solidFill>
                  <a:srgbClr val="000000"/>
                </a:solidFill>
                <a:uFillTx/>
              </a:defRPr>
            </a:pPr>
            <a:endParaRPr lang="es-ES" sz="1500" dirty="0">
              <a:solidFill>
                <a:srgbClr val="000000"/>
              </a:solidFill>
              <a:latin typeface="Arial" pitchFamily="18"/>
              <a:ea typeface="DejaVu Sans" pitchFamily="2"/>
              <a:cs typeface="DejaVu Sans" pitchFamily="2"/>
            </a:endParaRPr>
          </a:p>
        </p:txBody>
      </p:sp>
      <p:sp>
        <p:nvSpPr>
          <p:cNvPr id="4" name="3 Marcador de pie de página"/>
          <p:cNvSpPr txBox="1">
            <a:spLocks noGrp="1"/>
          </p:cNvSpPr>
          <p:nvPr>
            <p:ph type="ftr" sz="quarter" idx="2"/>
          </p:nvPr>
        </p:nvSpPr>
        <p:spPr>
          <a:xfrm>
            <a:off x="0" y="9722382"/>
            <a:ext cx="3080777" cy="511134"/>
          </a:xfrm>
          <a:prstGeom prst="rect">
            <a:avLst/>
          </a:prstGeom>
          <a:noFill/>
          <a:ln>
            <a:noFill/>
          </a:ln>
        </p:spPr>
        <p:txBody>
          <a:bodyPr vert="horz" wrap="square" lIns="93415" tIns="46702" rIns="93415" bIns="46702" anchor="b" anchorCtr="0" compatLnSpc="1"/>
          <a:lstStyle/>
          <a:p>
            <a:pPr defTabSz="949056" hangingPunct="0">
              <a:tabLst>
                <a:tab pos="0" algn="l"/>
                <a:tab pos="949056" algn="l"/>
                <a:tab pos="1898112" algn="l"/>
                <a:tab pos="2847167" algn="l"/>
                <a:tab pos="3796223" algn="l"/>
                <a:tab pos="4745279" algn="l"/>
                <a:tab pos="5694335" algn="l"/>
                <a:tab pos="6643390" algn="l"/>
                <a:tab pos="7592446" algn="l"/>
                <a:tab pos="8541502" algn="l"/>
                <a:tab pos="9490558" algn="l"/>
                <a:tab pos="10439613" algn="l"/>
              </a:tabLst>
              <a:defRPr sz="1400" b="0" i="0" u="none" strike="noStrike" kern="0" cap="none" spc="0" baseline="0">
                <a:solidFill>
                  <a:srgbClr val="000000"/>
                </a:solidFill>
                <a:uFillTx/>
              </a:defRPr>
            </a:pPr>
            <a:endParaRPr lang="es-ES" sz="1500" dirty="0">
              <a:solidFill>
                <a:srgbClr val="000000"/>
              </a:solidFill>
              <a:latin typeface="Arial" pitchFamily="18"/>
              <a:ea typeface="DejaVu Sans" pitchFamily="2"/>
              <a:cs typeface="DejaVu Sans" pitchFamily="2"/>
            </a:endParaRPr>
          </a:p>
        </p:txBody>
      </p:sp>
      <p:sp>
        <p:nvSpPr>
          <p:cNvPr id="5" name="4 Marcador de número de diapositiva"/>
          <p:cNvSpPr txBox="1">
            <a:spLocks noGrp="1"/>
          </p:cNvSpPr>
          <p:nvPr>
            <p:ph type="sldNum" sz="quarter" idx="3"/>
          </p:nvPr>
        </p:nvSpPr>
        <p:spPr>
          <a:xfrm>
            <a:off x="4018774" y="9722382"/>
            <a:ext cx="3080777" cy="511134"/>
          </a:xfrm>
          <a:prstGeom prst="rect">
            <a:avLst/>
          </a:prstGeom>
          <a:noFill/>
          <a:ln>
            <a:noFill/>
          </a:ln>
        </p:spPr>
        <p:txBody>
          <a:bodyPr vert="horz" wrap="square" lIns="93415" tIns="46702" rIns="93415" bIns="46702" anchor="b" anchorCtr="0" compatLnSpc="1"/>
          <a:lstStyle/>
          <a:p>
            <a:pPr algn="r" defTabSz="949056" hangingPunct="0">
              <a:tabLst>
                <a:tab pos="0" algn="l"/>
                <a:tab pos="949056" algn="l"/>
                <a:tab pos="1898112" algn="l"/>
                <a:tab pos="2847167" algn="l"/>
                <a:tab pos="3796223" algn="l"/>
                <a:tab pos="4745279" algn="l"/>
                <a:tab pos="5694335" algn="l"/>
                <a:tab pos="6643390" algn="l"/>
                <a:tab pos="7592446" algn="l"/>
                <a:tab pos="8541502" algn="l"/>
                <a:tab pos="9490558" algn="l"/>
                <a:tab pos="10439613" algn="l"/>
              </a:tabLst>
              <a:defRPr sz="1400" b="0" i="0" u="none" strike="noStrike" kern="0" cap="none" spc="0" baseline="0">
                <a:solidFill>
                  <a:srgbClr val="000000"/>
                </a:solidFill>
                <a:uFillTx/>
              </a:defRPr>
            </a:pPr>
            <a:fld id="{60029227-AF84-4E67-B14A-2677846C795D}" type="slidenum">
              <a:rPr/>
              <a:pPr algn="r" defTabSz="949056" hangingPunct="0">
                <a:tabLst>
                  <a:tab pos="0" algn="l"/>
                  <a:tab pos="949056" algn="l"/>
                  <a:tab pos="1898112" algn="l"/>
                  <a:tab pos="2847167" algn="l"/>
                  <a:tab pos="3796223" algn="l"/>
                  <a:tab pos="4745279" algn="l"/>
                  <a:tab pos="5694335" algn="l"/>
                  <a:tab pos="6643390" algn="l"/>
                  <a:tab pos="7592446" algn="l"/>
                  <a:tab pos="8541502" algn="l"/>
                  <a:tab pos="9490558" algn="l"/>
                  <a:tab pos="10439613" algn="l"/>
                </a:tabLst>
                <a:defRPr sz="1400" b="0" i="0" u="none" strike="noStrike" kern="0" cap="none" spc="0" baseline="0">
                  <a:solidFill>
                    <a:srgbClr val="000000"/>
                  </a:solidFill>
                  <a:uFillTx/>
                </a:defRPr>
              </a:pPr>
              <a:t>‹Nº›</a:t>
            </a:fld>
            <a:endParaRPr lang="es-ES" sz="1500" dirty="0">
              <a:solidFill>
                <a:srgbClr val="000000"/>
              </a:solidFill>
              <a:latin typeface="Arial" pitchFamily="18"/>
              <a:ea typeface="DejaVu Sans" pitchFamily="2"/>
              <a:cs typeface="DejaVu Sans" pitchFamily="2"/>
            </a:endParaRPr>
          </a:p>
        </p:txBody>
      </p:sp>
    </p:spTree>
    <p:extLst>
      <p:ext uri="{BB962C8B-B14F-4D97-AF65-F5344CB8AC3E}">
        <p14:creationId xmlns:p14="http://schemas.microsoft.com/office/powerpoint/2010/main" val="4699779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1 Rectángulo"/>
          <p:cNvSpPr>
            <a:spLocks noMove="1" noResize="1"/>
          </p:cNvSpPr>
          <p:nvPr/>
        </p:nvSpPr>
        <p:spPr>
          <a:xfrm>
            <a:off x="0" y="0"/>
            <a:ext cx="7099925" cy="10233894"/>
          </a:xfrm>
          <a:prstGeom prst="rect">
            <a:avLst/>
          </a:prstGeom>
          <a:solidFill>
            <a:srgbClr val="FFFFFF"/>
          </a:solidFill>
          <a:ln>
            <a:noFill/>
            <a:prstDash val="solid"/>
          </a:ln>
        </p:spPr>
        <p:txBody>
          <a:bodyPr vert="horz" wrap="square" lIns="0" tIns="0" rIns="0" bIns="0" anchor="ctr" anchorCtr="1" compatLnSpc="0"/>
          <a:lstStyle/>
          <a:p>
            <a:pPr marL="0" marR="0" lvl="0" indent="0" algn="l" defTabSz="949056"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s-ES" sz="2500" b="0" i="0" u="none" strike="noStrike" kern="1200" cap="none" spc="0" baseline="0" dirty="0">
              <a:solidFill>
                <a:srgbClr val="000000"/>
              </a:solidFill>
              <a:uFillTx/>
              <a:latin typeface="Liberation Serif" pitchFamily="18"/>
              <a:ea typeface="DejaVu Sans" pitchFamily="2"/>
              <a:cs typeface="DejaVu Sans" pitchFamily="2"/>
            </a:endParaRPr>
          </a:p>
        </p:txBody>
      </p:sp>
      <p:sp>
        <p:nvSpPr>
          <p:cNvPr id="3" name="2 Marcador de encabezado"/>
          <p:cNvSpPr txBox="1">
            <a:spLocks noGrp="1"/>
          </p:cNvSpPr>
          <p:nvPr>
            <p:ph type="hdr" sz="quarter"/>
          </p:nvPr>
        </p:nvSpPr>
        <p:spPr>
          <a:xfrm>
            <a:off x="0" y="0"/>
            <a:ext cx="3075885" cy="512994"/>
          </a:xfrm>
          <a:prstGeom prst="rect">
            <a:avLst/>
          </a:prstGeom>
          <a:noFill/>
          <a:ln>
            <a:noFill/>
          </a:ln>
        </p:spPr>
        <p:txBody>
          <a:bodyPr vert="horz" wrap="square" lIns="98264" tIns="48942" rIns="98264" bIns="48942" anchor="t" anchorCtr="0" compatLnSpc="0"/>
          <a:lstStyle>
            <a:lvl1pPr marL="0" marR="0" lvl="0" indent="0" algn="l" defTabSz="949056" rtl="0" fontAlgn="auto" hangingPunct="0">
              <a:lnSpc>
                <a:spcPct val="100000"/>
              </a:lnSpc>
              <a:spcBef>
                <a:spcPts val="0"/>
              </a:spcBef>
              <a:spcAft>
                <a:spcPts val="0"/>
              </a:spcAft>
              <a:buNone/>
              <a:tabLst/>
              <a:defRPr lang="en-US" sz="1200" b="0" i="0" u="none" strike="noStrike" kern="1200" cap="none" spc="0" baseline="0">
                <a:solidFill>
                  <a:srgbClr val="000000"/>
                </a:solidFill>
                <a:uFillTx/>
                <a:latin typeface="Times New Roman" pitchFamily="18"/>
                <a:ea typeface="DejaVu Sans" pitchFamily="2"/>
                <a:cs typeface="DejaVu Sans" pitchFamily="2"/>
              </a:defRPr>
            </a:lvl1pPr>
          </a:lstStyle>
          <a:p>
            <a:pPr lvl="0"/>
            <a:endParaRPr lang="en-US"/>
          </a:p>
        </p:txBody>
      </p:sp>
      <p:sp>
        <p:nvSpPr>
          <p:cNvPr id="4" name="3 Marcador de fecha"/>
          <p:cNvSpPr txBox="1">
            <a:spLocks noGrp="1"/>
          </p:cNvSpPr>
          <p:nvPr>
            <p:ph type="dt" idx="1"/>
          </p:nvPr>
        </p:nvSpPr>
        <p:spPr>
          <a:xfrm>
            <a:off x="4023293" y="0"/>
            <a:ext cx="3075885" cy="512994"/>
          </a:xfrm>
          <a:prstGeom prst="rect">
            <a:avLst/>
          </a:prstGeom>
          <a:noFill/>
          <a:ln>
            <a:noFill/>
          </a:ln>
        </p:spPr>
        <p:txBody>
          <a:bodyPr vert="horz" wrap="square" lIns="98264" tIns="48942" rIns="98264" bIns="48942" anchor="t" anchorCtr="0" compatLnSpc="0"/>
          <a:lstStyle>
            <a:lvl1pPr marL="0" marR="0" lvl="0" indent="0" algn="r" defTabSz="949056" rtl="0" fontAlgn="auto" hangingPunct="0">
              <a:lnSpc>
                <a:spcPct val="100000"/>
              </a:lnSpc>
              <a:spcBef>
                <a:spcPts val="0"/>
              </a:spcBef>
              <a:spcAft>
                <a:spcPts val="0"/>
              </a:spcAft>
              <a:buNone/>
              <a:tabLst/>
              <a:defRPr lang="en-US" sz="1200" b="0" i="0" u="none" strike="noStrike" kern="1200" cap="none" spc="0" baseline="0">
                <a:solidFill>
                  <a:srgbClr val="000000"/>
                </a:solidFill>
                <a:uFillTx/>
                <a:latin typeface="Times New Roman" pitchFamily="18"/>
                <a:ea typeface="DejaVu Sans" pitchFamily="2"/>
                <a:cs typeface="DejaVu Sans" pitchFamily="2"/>
              </a:defRPr>
            </a:lvl1pPr>
          </a:lstStyle>
          <a:p>
            <a:pPr lvl="0"/>
            <a:endParaRPr lang="en-US"/>
          </a:p>
        </p:txBody>
      </p:sp>
      <p:sp>
        <p:nvSpPr>
          <p:cNvPr id="5" name="4 Marcador de imagen de diapositiva"/>
          <p:cNvSpPr>
            <a:spLocks noGrp="1" noRot="1" noChangeAspect="1"/>
          </p:cNvSpPr>
          <p:nvPr>
            <p:ph type="sldImg" idx="2"/>
          </p:nvPr>
        </p:nvSpPr>
        <p:spPr>
          <a:xfrm>
            <a:off x="989013" y="766763"/>
            <a:ext cx="5121275" cy="3840162"/>
          </a:xfrm>
          <a:prstGeom prst="rect">
            <a:avLst/>
          </a:prstGeom>
          <a:noFill/>
          <a:ln>
            <a:noFill/>
            <a:prstDash val="solid"/>
          </a:ln>
        </p:spPr>
      </p:sp>
      <p:sp>
        <p:nvSpPr>
          <p:cNvPr id="6" name="5 Marcador de notas"/>
          <p:cNvSpPr txBox="1">
            <a:spLocks noGrp="1"/>
          </p:cNvSpPr>
          <p:nvPr>
            <p:ph type="body" sz="quarter" idx="3"/>
          </p:nvPr>
        </p:nvSpPr>
        <p:spPr>
          <a:xfrm>
            <a:off x="945531" y="4861751"/>
            <a:ext cx="5208116" cy="4606547"/>
          </a:xfrm>
          <a:prstGeom prst="rect">
            <a:avLst/>
          </a:prstGeom>
          <a:noFill/>
          <a:ln>
            <a:noFill/>
          </a:ln>
        </p:spPr>
        <p:txBody>
          <a:bodyPr vert="horz" wrap="square" lIns="0" tIns="0" rIns="0" bIns="0" anchor="t" anchorCtr="0" compatLnSpc="1"/>
          <a:lstStyle/>
          <a:p>
            <a:pPr lvl="0"/>
            <a:endParaRPr lang="es-ES"/>
          </a:p>
        </p:txBody>
      </p:sp>
      <p:sp>
        <p:nvSpPr>
          <p:cNvPr id="7" name="6 Marcador de pie de página"/>
          <p:cNvSpPr txBox="1">
            <a:spLocks noGrp="1"/>
          </p:cNvSpPr>
          <p:nvPr>
            <p:ph type="ftr" sz="quarter" idx="4"/>
          </p:nvPr>
        </p:nvSpPr>
        <p:spPr>
          <a:xfrm>
            <a:off x="0" y="9723126"/>
            <a:ext cx="3075885" cy="511512"/>
          </a:xfrm>
          <a:prstGeom prst="rect">
            <a:avLst/>
          </a:prstGeom>
          <a:noFill/>
          <a:ln>
            <a:noFill/>
          </a:ln>
        </p:spPr>
        <p:txBody>
          <a:bodyPr vert="horz" wrap="square" lIns="98264" tIns="48942" rIns="98264" bIns="48942" anchor="b" anchorCtr="0" compatLnSpc="0"/>
          <a:lstStyle>
            <a:lvl1pPr marL="0" marR="0" lvl="0" indent="0" algn="l" defTabSz="949056" rtl="0" fontAlgn="auto" hangingPunct="0">
              <a:lnSpc>
                <a:spcPct val="100000"/>
              </a:lnSpc>
              <a:spcBef>
                <a:spcPts val="0"/>
              </a:spcBef>
              <a:spcAft>
                <a:spcPts val="0"/>
              </a:spcAft>
              <a:buNone/>
              <a:tabLst/>
              <a:defRPr lang="en-US" sz="1200" b="0" i="0" u="none" strike="noStrike" kern="1200" cap="none" spc="0" baseline="0">
                <a:solidFill>
                  <a:srgbClr val="000000"/>
                </a:solidFill>
                <a:uFillTx/>
                <a:latin typeface="Times New Roman" pitchFamily="18"/>
                <a:ea typeface="DejaVu Sans" pitchFamily="2"/>
                <a:cs typeface="DejaVu Sans" pitchFamily="2"/>
              </a:defRPr>
            </a:lvl1pPr>
          </a:lstStyle>
          <a:p>
            <a:pPr lvl="0"/>
            <a:endParaRPr lang="en-US"/>
          </a:p>
        </p:txBody>
      </p:sp>
      <p:sp>
        <p:nvSpPr>
          <p:cNvPr id="8" name="7 Marcador de número de diapositiva"/>
          <p:cNvSpPr txBox="1">
            <a:spLocks noGrp="1"/>
          </p:cNvSpPr>
          <p:nvPr>
            <p:ph type="sldNum" sz="quarter" idx="5"/>
          </p:nvPr>
        </p:nvSpPr>
        <p:spPr>
          <a:xfrm>
            <a:off x="4023293" y="9723126"/>
            <a:ext cx="3075885" cy="511512"/>
          </a:xfrm>
          <a:prstGeom prst="rect">
            <a:avLst/>
          </a:prstGeom>
          <a:noFill/>
          <a:ln>
            <a:noFill/>
          </a:ln>
        </p:spPr>
        <p:txBody>
          <a:bodyPr vert="horz" wrap="square" lIns="98264" tIns="48942" rIns="98264" bIns="48942" anchor="b" anchorCtr="0" compatLnSpc="0"/>
          <a:lstStyle>
            <a:lvl1pPr marL="0" marR="0" lvl="0" indent="0" algn="r" defTabSz="949056" rtl="0" fontAlgn="auto" hangingPunct="0">
              <a:lnSpc>
                <a:spcPct val="100000"/>
              </a:lnSpc>
              <a:spcBef>
                <a:spcPts val="0"/>
              </a:spcBef>
              <a:spcAft>
                <a:spcPts val="0"/>
              </a:spcAft>
              <a:buNone/>
              <a:tabLst/>
              <a:defRPr lang="en-US" sz="1200" b="0" i="0" u="none" strike="noStrike" kern="1200" cap="none" spc="0" baseline="0">
                <a:solidFill>
                  <a:srgbClr val="000000"/>
                </a:solidFill>
                <a:uFillTx/>
                <a:latin typeface="Times New Roman" pitchFamily="18"/>
                <a:ea typeface="DejaVu Sans" pitchFamily="2"/>
                <a:cs typeface="DejaVu Sans" pitchFamily="2"/>
              </a:defRPr>
            </a:lvl1pPr>
          </a:lstStyle>
          <a:p>
            <a:pPr lvl="0"/>
            <a:fld id="{6B0C7D96-DAF1-4ADA-B097-57AA5F5F52D5}" type="slidenum">
              <a:rPr/>
              <a:pPr lvl="0"/>
              <a:t>‹Nº›</a:t>
            </a:fld>
            <a:endParaRPr lang="en-US"/>
          </a:p>
        </p:txBody>
      </p:sp>
    </p:spTree>
    <p:extLst>
      <p:ext uri="{BB962C8B-B14F-4D97-AF65-F5344CB8AC3E}">
        <p14:creationId xmlns:p14="http://schemas.microsoft.com/office/powerpoint/2010/main" val="517516436"/>
      </p:ext>
    </p:extLst>
  </p:cSld>
  <p:clrMap bg1="lt1" tx1="dk1" bg2="lt2" tx2="dk2" accent1="accent1" accent2="accent2" accent3="accent3" accent4="accent4" accent5="accent5" accent6="accent6" hlink="hlink" folHlink="folHlink"/>
  <p:notesStyle>
    <a:lvl1pPr marL="0" marR="0" lvl="0" indent="0" algn="l" defTabSz="914400" rtl="0" fontAlgn="auto" hangingPunct="0">
      <a:lnSpc>
        <a:spcPct val="100000"/>
      </a:lnSpc>
      <a:spcBef>
        <a:spcPts val="450"/>
      </a:spcBef>
      <a:spcAft>
        <a:spcPts val="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es-ES" sz="1200" b="0" i="0" u="none" strike="noStrike" kern="0" cap="none" spc="0" baseline="0">
        <a:solidFill>
          <a:srgbClr val="000000"/>
        </a:solidFill>
        <a:uFillTx/>
        <a:latin typeface="Times New Roman" pitchFamily="18"/>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jfrog.com/" TargetMode="External"/><Relationship Id="rId2" Type="http://schemas.openxmlformats.org/officeDocument/2006/relationships/slide" Target="../slides/slide9.xml"/><Relationship Id="rId1" Type="http://schemas.openxmlformats.org/officeDocument/2006/relationships/notesMaster" Target="../notesMasters/notesMaster1.xml"/><Relationship Id="rId5" Type="http://schemas.openxmlformats.org/officeDocument/2006/relationships/hyperlink" Target="http://archiva.apache.org/" TargetMode="External"/><Relationship Id="rId4" Type="http://schemas.openxmlformats.org/officeDocument/2006/relationships/hyperlink" Target="http://www.sonatype.org/nexus/"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990715" y="766798"/>
            <a:ext cx="5119561" cy="3840123"/>
          </a:xfrm>
          <a:prstGeom prst="rect">
            <a:avLst/>
          </a:prstGeom>
          <a:solidFill>
            <a:srgbClr val="4F81BD"/>
          </a:solidFill>
          <a:ln w="25402">
            <a:solidFill>
              <a:srgbClr val="385D8A"/>
            </a:solidFill>
            <a:prstDash val="solid"/>
          </a:ln>
        </p:spPr>
        <p:txBody>
          <a:bodyPr vert="horz" wrap="square" lIns="0" tIns="0" rIns="0" bIns="0" anchor="t" anchorCtr="0" compatLnSpc="1"/>
          <a:lstStyle/>
          <a:p>
            <a:pPr defTabSz="914320">
              <a:defRPr sz="1800" b="0" i="0" u="none" strike="noStrike" kern="0" cap="none" spc="0" baseline="0">
                <a:solidFill>
                  <a:srgbClr val="000000"/>
                </a:solidFill>
                <a:uFillTx/>
              </a:defRPr>
            </a:pPr>
            <a:endParaRPr lang="es-ES" dirty="0">
              <a:solidFill>
                <a:srgbClr val="000000"/>
              </a:solidFill>
              <a:latin typeface="Calibri"/>
            </a:endParaRPr>
          </a:p>
        </p:txBody>
      </p:sp>
      <p:sp>
        <p:nvSpPr>
          <p:cNvPr id="3" name="2 Marcador de notas"/>
          <p:cNvSpPr txBox="1">
            <a:spLocks noGrp="1"/>
          </p:cNvSpPr>
          <p:nvPr>
            <p:ph type="body" sz="quarter" idx="1"/>
          </p:nvPr>
        </p:nvSpPr>
        <p:spPr>
          <a:xfrm>
            <a:off x="946083" y="4860721"/>
            <a:ext cx="5207041" cy="190548"/>
          </a:xfrm>
        </p:spPr>
        <p:txBody>
          <a:bodyPr>
            <a:spAutoFit/>
          </a:bodyPr>
          <a:lstStyle/>
          <a:p>
            <a:endParaRPr lang="es-E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989013" y="766763"/>
            <a:ext cx="5121275" cy="3840162"/>
          </a:xfrm>
        </p:spPr>
      </p:sp>
      <p:sp>
        <p:nvSpPr>
          <p:cNvPr id="3" name="2 Marcador de notas"/>
          <p:cNvSpPr>
            <a:spLocks noGrp="1"/>
          </p:cNvSpPr>
          <p:nvPr>
            <p:ph type="body" idx="1"/>
          </p:nvPr>
        </p:nvSpPr>
        <p:spPr/>
        <p:txBody>
          <a:bodyPr>
            <a:normAutofit/>
          </a:bodyPr>
          <a:lstStyle/>
          <a:p>
            <a:r>
              <a:rPr lang="es-ES" dirty="0"/>
              <a:t>Hacer esta pregunta y dejar a los alumnos trabajar en grupos</a:t>
            </a:r>
            <a:r>
              <a:rPr lang="es-ES" baseline="0" dirty="0"/>
              <a:t> para luego discutir y ver en grupo.</a:t>
            </a:r>
            <a:endParaRPr lang="es-ES" dirty="0"/>
          </a:p>
        </p:txBody>
      </p:sp>
      <p:sp>
        <p:nvSpPr>
          <p:cNvPr id="4" name="3 Marcador de número de diapositiva"/>
          <p:cNvSpPr>
            <a:spLocks noGrp="1"/>
          </p:cNvSpPr>
          <p:nvPr>
            <p:ph type="sldNum" sz="quarter" idx="10"/>
          </p:nvPr>
        </p:nvSpPr>
        <p:spPr/>
        <p:txBody>
          <a:bodyPr/>
          <a:lstStyle/>
          <a:p>
            <a:pPr lvl="0"/>
            <a:fld id="{499EE260-60E2-4824-BA98-474EA7B309D7}" type="slidenum">
              <a:rPr lang="es-ES" smtClean="0"/>
              <a:pPr lvl="0"/>
              <a:t>13</a:t>
            </a:fld>
            <a:endParaRPr lang="es-E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989013" y="766763"/>
            <a:ext cx="5121275" cy="3840162"/>
          </a:xfrm>
        </p:spPr>
      </p:sp>
      <p:sp>
        <p:nvSpPr>
          <p:cNvPr id="3" name="2 Marcador de notas"/>
          <p:cNvSpPr>
            <a:spLocks noGrp="1"/>
          </p:cNvSpPr>
          <p:nvPr>
            <p:ph type="body" idx="1"/>
          </p:nvPr>
        </p:nvSpPr>
        <p:spPr/>
        <p:txBody>
          <a:bodyPr>
            <a:normAutofit/>
          </a:bodyPr>
          <a:lstStyle/>
          <a:p>
            <a:r>
              <a:rPr lang="es-ES" dirty="0"/>
              <a:t>Hacer esta pregunta y dejar a los alumnos trabajar en grupos</a:t>
            </a:r>
            <a:r>
              <a:rPr lang="es-ES" baseline="0" dirty="0"/>
              <a:t> para luego discutir y ver en grupo.</a:t>
            </a:r>
            <a:endParaRPr lang="es-ES" dirty="0"/>
          </a:p>
        </p:txBody>
      </p:sp>
      <p:sp>
        <p:nvSpPr>
          <p:cNvPr id="4" name="3 Marcador de número de diapositiva"/>
          <p:cNvSpPr>
            <a:spLocks noGrp="1"/>
          </p:cNvSpPr>
          <p:nvPr>
            <p:ph type="sldNum" sz="quarter" idx="10"/>
          </p:nvPr>
        </p:nvSpPr>
        <p:spPr/>
        <p:txBody>
          <a:bodyPr/>
          <a:lstStyle/>
          <a:p>
            <a:pPr lvl="0"/>
            <a:fld id="{499EE260-60E2-4824-BA98-474EA7B309D7}" type="slidenum">
              <a:rPr lang="es-ES" smtClean="0"/>
              <a:pPr lvl="0"/>
              <a:t>16</a:t>
            </a:fld>
            <a:endParaRPr lang="es-E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5"/>
          </p:nvPr>
        </p:nvSpPr>
        <p:spPr/>
        <p:txBody>
          <a:bodyPr/>
          <a:lstStyle/>
          <a:p>
            <a:pPr lvl="0"/>
            <a:fld id="{6B0C7D96-DAF1-4ADA-B097-57AA5F5F52D5}" type="slidenum">
              <a:rPr lang="es-ES" smtClean="0"/>
              <a:pPr lvl="0"/>
              <a:t>17</a:t>
            </a:fld>
            <a:endParaRPr lang="es-ES"/>
          </a:p>
        </p:txBody>
      </p:sp>
    </p:spTree>
    <p:extLst>
      <p:ext uri="{BB962C8B-B14F-4D97-AF65-F5344CB8AC3E}">
        <p14:creationId xmlns:p14="http://schemas.microsoft.com/office/powerpoint/2010/main" val="42477560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bwMode="auto">
          <a:noFill/>
          <a:ln>
            <a:miter lim="800000"/>
            <a:headEnd/>
            <a:tailEnd/>
          </a:ln>
        </p:spPr>
        <p:txBody>
          <a:bodyPr/>
          <a:lstStyle/>
          <a:p>
            <a:fld id="{E11DEDA1-3398-49E8-B1C0-A5138BDBB841}" type="slidenum">
              <a:rPr lang="en-US" smtClean="0">
                <a:latin typeface="Calibri" pitchFamily="34" charset="0"/>
              </a:rPr>
              <a:pPr/>
              <a:t>21</a:t>
            </a:fld>
            <a:endParaRPr lang="en-US">
              <a:latin typeface="Calibri" pitchFamily="34" charset="0"/>
            </a:endParaRPr>
          </a:p>
        </p:txBody>
      </p:sp>
      <p:sp>
        <p:nvSpPr>
          <p:cNvPr id="74755" name="Rectangle 2"/>
          <p:cNvSpPr>
            <a:spLocks noGrp="1" noRot="1" noChangeAspect="1" noChangeArrowheads="1" noTextEdit="1"/>
          </p:cNvSpPr>
          <p:nvPr>
            <p:ph type="sldImg"/>
          </p:nvPr>
        </p:nvSpPr>
        <p:spPr bwMode="auto">
          <a:xfrm>
            <a:off x="989013" y="766763"/>
            <a:ext cx="5121275" cy="3840162"/>
          </a:xfrm>
          <a:noFill/>
          <a:ln>
            <a:solidFill>
              <a:srgbClr val="000000"/>
            </a:solidFill>
            <a:miter lim="800000"/>
            <a:headEnd/>
            <a:tailEnd/>
          </a:ln>
        </p:spPr>
      </p:sp>
      <p:sp>
        <p:nvSpPr>
          <p:cNvPr id="7475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227013" eaLnBrk="0" fontAlgn="base">
              <a:lnSpc>
                <a:spcPct val="90000"/>
              </a:lnSpc>
              <a:spcBef>
                <a:spcPct val="20000"/>
              </a:spcBef>
              <a:spcAft>
                <a:spcPct val="0"/>
              </a:spcAft>
              <a:buSzPct val="100000"/>
              <a:buNone/>
            </a:pPr>
            <a:r>
              <a:rPr lang="en-US" sz="2000" dirty="0">
                <a:solidFill>
                  <a:srgbClr val="C00000"/>
                </a:solidFill>
              </a:rPr>
              <a:t>There are many variations to the process, but the basic CI </a:t>
            </a:r>
            <a:r>
              <a:rPr lang="en-US" sz="2000" i="1" dirty="0">
                <a:solidFill>
                  <a:srgbClr val="C00000"/>
                </a:solidFill>
              </a:rPr>
              <a:t>build cycle </a:t>
            </a:r>
            <a:r>
              <a:rPr lang="en-US" sz="2000" dirty="0">
                <a:solidFill>
                  <a:srgbClr val="C00000"/>
                </a:solidFill>
              </a:rPr>
              <a:t>consists of these key steps:</a:t>
            </a:r>
          </a:p>
          <a:p>
            <a:pPr marL="227013" eaLnBrk="0" fontAlgn="base">
              <a:lnSpc>
                <a:spcPct val="90000"/>
              </a:lnSpc>
              <a:spcBef>
                <a:spcPct val="20000"/>
              </a:spcBef>
              <a:spcAft>
                <a:spcPct val="0"/>
              </a:spcAft>
              <a:buSzPct val="100000"/>
            </a:pPr>
            <a:endParaRPr lang="en-US" sz="1000" dirty="0">
              <a:solidFill>
                <a:srgbClr val="C00000"/>
              </a:solidFill>
            </a:endParaRPr>
          </a:p>
          <a:p>
            <a:pPr marL="517525" lvl="1" indent="-228600" eaLnBrk="0" fontAlgn="base">
              <a:lnSpc>
                <a:spcPct val="90000"/>
              </a:lnSpc>
              <a:spcBef>
                <a:spcPct val="20000"/>
              </a:spcBef>
              <a:spcAft>
                <a:spcPct val="0"/>
              </a:spcAft>
              <a:buSzPct val="100000"/>
              <a:buFont typeface="Wingdings" pitchFamily="2" charset="2"/>
              <a:buChar char="§"/>
            </a:pPr>
            <a:r>
              <a:rPr lang="en-US" sz="2000" dirty="0">
                <a:solidFill>
                  <a:srgbClr val="C00000"/>
                </a:solidFill>
              </a:rPr>
              <a:t>Developer commits changes to the source code repository</a:t>
            </a:r>
          </a:p>
          <a:p>
            <a:pPr marL="517525" lvl="1" indent="-228600" eaLnBrk="0" fontAlgn="base">
              <a:lnSpc>
                <a:spcPct val="90000"/>
              </a:lnSpc>
              <a:spcBef>
                <a:spcPct val="20000"/>
              </a:spcBef>
              <a:spcAft>
                <a:spcPct val="0"/>
              </a:spcAft>
              <a:buSzPct val="100000"/>
              <a:buFont typeface="Wingdings" pitchFamily="2" charset="2"/>
              <a:buChar char="§"/>
            </a:pPr>
            <a:r>
              <a:rPr lang="en-US" sz="2000" dirty="0">
                <a:solidFill>
                  <a:srgbClr val="C00000"/>
                </a:solidFill>
              </a:rPr>
              <a:t>Build server executes the master build script, or delegates execution to another server</a:t>
            </a:r>
          </a:p>
          <a:p>
            <a:pPr marL="744538" lvl="2" indent="-227013" eaLnBrk="0" fontAlgn="base">
              <a:lnSpc>
                <a:spcPct val="90000"/>
              </a:lnSpc>
              <a:spcBef>
                <a:spcPct val="20000"/>
              </a:spcBef>
              <a:spcAft>
                <a:spcPct val="0"/>
              </a:spcAft>
              <a:buSzPct val="100000"/>
              <a:buFont typeface="Lucida Grande" charset="0"/>
              <a:buChar char="»"/>
            </a:pPr>
            <a:r>
              <a:rPr lang="en-US" dirty="0">
                <a:solidFill>
                  <a:srgbClr val="C00000"/>
                </a:solidFill>
              </a:rPr>
              <a:t>Checks out source code</a:t>
            </a:r>
          </a:p>
          <a:p>
            <a:pPr marL="744538" lvl="2" indent="-227013" eaLnBrk="0" fontAlgn="base">
              <a:lnSpc>
                <a:spcPct val="90000"/>
              </a:lnSpc>
              <a:spcBef>
                <a:spcPct val="20000"/>
              </a:spcBef>
              <a:spcAft>
                <a:spcPct val="0"/>
              </a:spcAft>
              <a:buSzPct val="100000"/>
              <a:buFont typeface="Lucida Grande" charset="0"/>
              <a:buChar char="»"/>
            </a:pPr>
            <a:r>
              <a:rPr lang="en-US" dirty="0">
                <a:solidFill>
                  <a:srgbClr val="C00000"/>
                </a:solidFill>
              </a:rPr>
              <a:t>Builds executable version of the application</a:t>
            </a:r>
          </a:p>
          <a:p>
            <a:pPr marL="744538" lvl="2" indent="-227013" eaLnBrk="0" fontAlgn="base">
              <a:lnSpc>
                <a:spcPct val="90000"/>
              </a:lnSpc>
              <a:spcBef>
                <a:spcPct val="20000"/>
              </a:spcBef>
              <a:spcAft>
                <a:spcPct val="0"/>
              </a:spcAft>
              <a:buSzPct val="100000"/>
              <a:buFont typeface="Lucida Grande" charset="0"/>
              <a:buChar char="»"/>
            </a:pPr>
            <a:r>
              <a:rPr lang="en-US" dirty="0">
                <a:solidFill>
                  <a:srgbClr val="C00000"/>
                </a:solidFill>
              </a:rPr>
              <a:t>Runs other jobs, such as testing and code inspection</a:t>
            </a:r>
          </a:p>
          <a:p>
            <a:pPr marL="517525" lvl="1" indent="-228600" eaLnBrk="0" fontAlgn="base">
              <a:lnSpc>
                <a:spcPct val="90000"/>
              </a:lnSpc>
              <a:spcBef>
                <a:spcPct val="20000"/>
              </a:spcBef>
              <a:spcAft>
                <a:spcPct val="0"/>
              </a:spcAft>
              <a:buSzPct val="100000"/>
              <a:buFont typeface="Wingdings" pitchFamily="2" charset="2"/>
              <a:buChar char="§"/>
            </a:pPr>
            <a:r>
              <a:rPr lang="en-US" sz="2000" dirty="0">
                <a:solidFill>
                  <a:srgbClr val="C00000"/>
                </a:solidFill>
              </a:rPr>
              <a:t>Team is notified of build results through a feedback mechanism</a:t>
            </a:r>
          </a:p>
          <a:p>
            <a:pPr marL="744538" lvl="2" indent="-227013" eaLnBrk="0" fontAlgn="base">
              <a:lnSpc>
                <a:spcPct val="90000"/>
              </a:lnSpc>
              <a:spcBef>
                <a:spcPct val="20000"/>
              </a:spcBef>
              <a:spcAft>
                <a:spcPct val="0"/>
              </a:spcAft>
              <a:buSzPct val="100000"/>
              <a:buFont typeface="Lucida Grande" charset="0"/>
              <a:buChar char="»"/>
            </a:pPr>
            <a:r>
              <a:rPr lang="en-US" dirty="0">
                <a:solidFill>
                  <a:srgbClr val="C00000"/>
                </a:solidFill>
              </a:rPr>
              <a:t>If alerts are generated, the team takes immediate action to correct problems</a:t>
            </a:r>
          </a:p>
          <a:p>
            <a:pPr marL="744538" lvl="2" indent="-227013" eaLnBrk="0" fontAlgn="base">
              <a:lnSpc>
                <a:spcPct val="90000"/>
              </a:lnSpc>
              <a:spcBef>
                <a:spcPct val="20000"/>
              </a:spcBef>
              <a:spcAft>
                <a:spcPct val="0"/>
              </a:spcAft>
              <a:buSzPct val="100000"/>
              <a:buFont typeface="Lucida Grande" charset="0"/>
              <a:buChar char="»"/>
            </a:pPr>
            <a:r>
              <a:rPr lang="en-US" dirty="0">
                <a:solidFill>
                  <a:srgbClr val="C00000"/>
                </a:solidFill>
              </a:rPr>
              <a:t>If a code fix is needed, developer commits the corrected code back to the repository; this action kicks off a new build cycle.</a:t>
            </a:r>
          </a:p>
          <a:p>
            <a:endParaRPr lang="en-GB" dirty="0"/>
          </a:p>
        </p:txBody>
      </p:sp>
      <p:sp>
        <p:nvSpPr>
          <p:cNvPr id="4" name="Marcador de número de diapositiva 3"/>
          <p:cNvSpPr>
            <a:spLocks noGrp="1"/>
          </p:cNvSpPr>
          <p:nvPr>
            <p:ph type="sldNum" sz="quarter" idx="5"/>
          </p:nvPr>
        </p:nvSpPr>
        <p:spPr/>
        <p:txBody>
          <a:bodyPr/>
          <a:lstStyle/>
          <a:p>
            <a:pPr marL="0" marR="0" lvl="0" indent="0" algn="r" defTabSz="949056" rtl="0" eaLnBrk="1" fontAlgn="auto" latinLnBrk="0" hangingPunct="0">
              <a:lnSpc>
                <a:spcPct val="100000"/>
              </a:lnSpc>
              <a:spcBef>
                <a:spcPts val="0"/>
              </a:spcBef>
              <a:spcAft>
                <a:spcPts val="0"/>
              </a:spcAft>
              <a:buClrTx/>
              <a:buSzTx/>
              <a:buFontTx/>
              <a:buNone/>
              <a:tabLst/>
              <a:defRPr/>
            </a:pPr>
            <a:fld id="{6B0C7D96-DAF1-4ADA-B097-57AA5F5F52D5}" type="slidenum">
              <a:rPr kumimoji="0" lang="es-ES" sz="1200" b="0" i="0" u="none" strike="noStrike" kern="1200" cap="none" spc="0" normalizeH="0" baseline="0" noProof="0" smtClean="0">
                <a:ln>
                  <a:noFill/>
                </a:ln>
                <a:solidFill>
                  <a:srgbClr val="000000"/>
                </a:solidFill>
                <a:effectLst/>
                <a:uLnTx/>
                <a:uFillTx/>
                <a:latin typeface="Times New Roman" pitchFamily="18"/>
                <a:ea typeface="DejaVu Sans" pitchFamily="2"/>
                <a:cs typeface="DejaVu Sans" pitchFamily="2"/>
              </a:rPr>
              <a:pPr marL="0" marR="0" lvl="0" indent="0" algn="r" defTabSz="949056" rtl="0" eaLnBrk="1" fontAlgn="auto" latinLnBrk="0" hangingPunct="0">
                <a:lnSpc>
                  <a:spcPct val="100000"/>
                </a:lnSpc>
                <a:spcBef>
                  <a:spcPts val="0"/>
                </a:spcBef>
                <a:spcAft>
                  <a:spcPts val="0"/>
                </a:spcAft>
                <a:buClrTx/>
                <a:buSzTx/>
                <a:buFontTx/>
                <a:buNone/>
                <a:tabLst/>
                <a:defRPr/>
              </a:pPr>
              <a:t>22</a:t>
            </a:fld>
            <a:endParaRPr kumimoji="0" lang="es-ES" sz="1200" b="0" i="0" u="none" strike="noStrike" kern="1200" cap="none" spc="0" normalizeH="0" baseline="0" noProof="0">
              <a:ln>
                <a:noFill/>
              </a:ln>
              <a:solidFill>
                <a:srgbClr val="000000"/>
              </a:solidFill>
              <a:effectLst/>
              <a:uLnTx/>
              <a:uFillTx/>
              <a:latin typeface="Times New Roman" pitchFamily="18"/>
              <a:ea typeface="DejaVu Sans" pitchFamily="2"/>
              <a:cs typeface="DejaVu Sans" pitchFamily="2"/>
            </a:endParaRPr>
          </a:p>
        </p:txBody>
      </p:sp>
    </p:spTree>
    <p:extLst>
      <p:ext uri="{BB962C8B-B14F-4D97-AF65-F5344CB8AC3E}">
        <p14:creationId xmlns:p14="http://schemas.microsoft.com/office/powerpoint/2010/main" val="14425372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5"/>
          </p:nvPr>
        </p:nvSpPr>
        <p:spPr/>
        <p:txBody>
          <a:bodyPr/>
          <a:lstStyle/>
          <a:p>
            <a:pPr marL="0" marR="0" lvl="0" indent="0" algn="r" defTabSz="949056" rtl="0" eaLnBrk="1" fontAlgn="auto" latinLnBrk="0" hangingPunct="0">
              <a:lnSpc>
                <a:spcPct val="100000"/>
              </a:lnSpc>
              <a:spcBef>
                <a:spcPts val="0"/>
              </a:spcBef>
              <a:spcAft>
                <a:spcPts val="0"/>
              </a:spcAft>
              <a:buClrTx/>
              <a:buSzTx/>
              <a:buFontTx/>
              <a:buNone/>
              <a:tabLst/>
              <a:defRPr/>
            </a:pPr>
            <a:fld id="{6B0C7D96-DAF1-4ADA-B097-57AA5F5F52D5}" type="slidenum">
              <a:rPr kumimoji="0" lang="es-ES" sz="1200" b="0" i="0" u="none" strike="noStrike" kern="1200" cap="none" spc="0" normalizeH="0" baseline="0" noProof="0" smtClean="0">
                <a:ln>
                  <a:noFill/>
                </a:ln>
                <a:solidFill>
                  <a:srgbClr val="000000"/>
                </a:solidFill>
                <a:effectLst/>
                <a:uLnTx/>
                <a:uFillTx/>
                <a:latin typeface="Times New Roman" pitchFamily="18"/>
                <a:ea typeface="DejaVu Sans" pitchFamily="2"/>
                <a:cs typeface="DejaVu Sans" pitchFamily="2"/>
              </a:rPr>
              <a:pPr marL="0" marR="0" lvl="0" indent="0" algn="r" defTabSz="949056" rtl="0" eaLnBrk="1" fontAlgn="auto" latinLnBrk="0" hangingPunct="0">
                <a:lnSpc>
                  <a:spcPct val="100000"/>
                </a:lnSpc>
                <a:spcBef>
                  <a:spcPts val="0"/>
                </a:spcBef>
                <a:spcAft>
                  <a:spcPts val="0"/>
                </a:spcAft>
                <a:buClrTx/>
                <a:buSzTx/>
                <a:buFontTx/>
                <a:buNone/>
                <a:tabLst/>
                <a:defRPr/>
              </a:pPr>
              <a:t>23</a:t>
            </a:fld>
            <a:endParaRPr kumimoji="0" lang="es-ES" sz="1200" b="0" i="0" u="none" strike="noStrike" kern="1200" cap="none" spc="0" normalizeH="0" baseline="0" noProof="0">
              <a:ln>
                <a:noFill/>
              </a:ln>
              <a:solidFill>
                <a:srgbClr val="000000"/>
              </a:solidFill>
              <a:effectLst/>
              <a:uLnTx/>
              <a:uFillTx/>
              <a:latin typeface="Times New Roman" pitchFamily="18"/>
              <a:ea typeface="DejaVu Sans" pitchFamily="2"/>
              <a:cs typeface="DejaVu Sans" pitchFamily="2"/>
            </a:endParaRPr>
          </a:p>
        </p:txBody>
      </p:sp>
    </p:spTree>
    <p:extLst>
      <p:ext uri="{BB962C8B-B14F-4D97-AF65-F5344CB8AC3E}">
        <p14:creationId xmlns:p14="http://schemas.microsoft.com/office/powerpoint/2010/main" val="37654839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5"/>
          </p:nvPr>
        </p:nvSpPr>
        <p:spPr/>
        <p:txBody>
          <a:bodyPr/>
          <a:lstStyle/>
          <a:p>
            <a:pPr marL="0" marR="0" lvl="0" indent="0" algn="r" defTabSz="949056" rtl="0" eaLnBrk="1" fontAlgn="auto" latinLnBrk="0" hangingPunct="0">
              <a:lnSpc>
                <a:spcPct val="100000"/>
              </a:lnSpc>
              <a:spcBef>
                <a:spcPts val="0"/>
              </a:spcBef>
              <a:spcAft>
                <a:spcPts val="0"/>
              </a:spcAft>
              <a:buClrTx/>
              <a:buSzTx/>
              <a:buFontTx/>
              <a:buNone/>
              <a:tabLst/>
              <a:defRPr/>
            </a:pPr>
            <a:fld id="{6B0C7D96-DAF1-4ADA-B097-57AA5F5F52D5}" type="slidenum">
              <a:rPr kumimoji="0" lang="es-ES" sz="1200" b="0" i="0" u="none" strike="noStrike" kern="1200" cap="none" spc="0" normalizeH="0" baseline="0" noProof="0" smtClean="0">
                <a:ln>
                  <a:noFill/>
                </a:ln>
                <a:solidFill>
                  <a:srgbClr val="000000"/>
                </a:solidFill>
                <a:effectLst/>
                <a:uLnTx/>
                <a:uFillTx/>
                <a:latin typeface="Times New Roman" pitchFamily="18"/>
                <a:ea typeface="DejaVu Sans" pitchFamily="2"/>
                <a:cs typeface="DejaVu Sans" pitchFamily="2"/>
              </a:rPr>
              <a:pPr marL="0" marR="0" lvl="0" indent="0" algn="r" defTabSz="949056" rtl="0" eaLnBrk="1" fontAlgn="auto" latinLnBrk="0" hangingPunct="0">
                <a:lnSpc>
                  <a:spcPct val="100000"/>
                </a:lnSpc>
                <a:spcBef>
                  <a:spcPts val="0"/>
                </a:spcBef>
                <a:spcAft>
                  <a:spcPts val="0"/>
                </a:spcAft>
                <a:buClrTx/>
                <a:buSzTx/>
                <a:buFontTx/>
                <a:buNone/>
                <a:tabLst/>
                <a:defRPr/>
              </a:pPr>
              <a:t>24</a:t>
            </a:fld>
            <a:endParaRPr kumimoji="0" lang="es-ES" sz="1200" b="0" i="0" u="none" strike="noStrike" kern="1200" cap="none" spc="0" normalizeH="0" baseline="0" noProof="0">
              <a:ln>
                <a:noFill/>
              </a:ln>
              <a:solidFill>
                <a:srgbClr val="000000"/>
              </a:solidFill>
              <a:effectLst/>
              <a:uLnTx/>
              <a:uFillTx/>
              <a:latin typeface="Times New Roman" pitchFamily="18"/>
              <a:ea typeface="DejaVu Sans" pitchFamily="2"/>
              <a:cs typeface="DejaVu Sans" pitchFamily="2"/>
            </a:endParaRPr>
          </a:p>
        </p:txBody>
      </p:sp>
    </p:spTree>
    <p:extLst>
      <p:ext uri="{BB962C8B-B14F-4D97-AF65-F5344CB8AC3E}">
        <p14:creationId xmlns:p14="http://schemas.microsoft.com/office/powerpoint/2010/main" val="39290813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5"/>
          </p:nvPr>
        </p:nvSpPr>
        <p:spPr/>
        <p:txBody>
          <a:bodyPr/>
          <a:lstStyle/>
          <a:p>
            <a:pPr marL="0" marR="0" lvl="0" indent="0" algn="r" defTabSz="949056" rtl="0" eaLnBrk="1" fontAlgn="auto" latinLnBrk="0" hangingPunct="0">
              <a:lnSpc>
                <a:spcPct val="100000"/>
              </a:lnSpc>
              <a:spcBef>
                <a:spcPts val="0"/>
              </a:spcBef>
              <a:spcAft>
                <a:spcPts val="0"/>
              </a:spcAft>
              <a:buClrTx/>
              <a:buSzTx/>
              <a:buFontTx/>
              <a:buNone/>
              <a:tabLst/>
              <a:defRPr/>
            </a:pPr>
            <a:fld id="{6B0C7D96-DAF1-4ADA-B097-57AA5F5F52D5}" type="slidenum">
              <a:rPr kumimoji="0" lang="es-ES" sz="1200" b="0" i="0" u="none" strike="noStrike" kern="1200" cap="none" spc="0" normalizeH="0" baseline="0" noProof="0" smtClean="0">
                <a:ln>
                  <a:noFill/>
                </a:ln>
                <a:solidFill>
                  <a:srgbClr val="000000"/>
                </a:solidFill>
                <a:effectLst/>
                <a:uLnTx/>
                <a:uFillTx/>
                <a:latin typeface="Times New Roman" pitchFamily="18"/>
                <a:ea typeface="DejaVu Sans" pitchFamily="2"/>
                <a:cs typeface="DejaVu Sans" pitchFamily="2"/>
              </a:rPr>
              <a:pPr marL="0" marR="0" lvl="0" indent="0" algn="r" defTabSz="949056" rtl="0" eaLnBrk="1" fontAlgn="auto" latinLnBrk="0" hangingPunct="0">
                <a:lnSpc>
                  <a:spcPct val="100000"/>
                </a:lnSpc>
                <a:spcBef>
                  <a:spcPts val="0"/>
                </a:spcBef>
                <a:spcAft>
                  <a:spcPts val="0"/>
                </a:spcAft>
                <a:buClrTx/>
                <a:buSzTx/>
                <a:buFontTx/>
                <a:buNone/>
                <a:tabLst/>
                <a:defRPr/>
              </a:pPr>
              <a:t>25</a:t>
            </a:fld>
            <a:endParaRPr kumimoji="0" lang="es-ES" sz="1200" b="0" i="0" u="none" strike="noStrike" kern="1200" cap="none" spc="0" normalizeH="0" baseline="0" noProof="0">
              <a:ln>
                <a:noFill/>
              </a:ln>
              <a:solidFill>
                <a:srgbClr val="000000"/>
              </a:solidFill>
              <a:effectLst/>
              <a:uLnTx/>
              <a:uFillTx/>
              <a:latin typeface="Times New Roman" pitchFamily="18"/>
              <a:ea typeface="DejaVu Sans" pitchFamily="2"/>
              <a:cs typeface="DejaVu Sans" pitchFamily="2"/>
            </a:endParaRPr>
          </a:p>
        </p:txBody>
      </p:sp>
    </p:spTree>
    <p:extLst>
      <p:ext uri="{BB962C8B-B14F-4D97-AF65-F5344CB8AC3E}">
        <p14:creationId xmlns:p14="http://schemas.microsoft.com/office/powerpoint/2010/main" val="921489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bwMode="auto">
          <a:noFill/>
          <a:ln>
            <a:miter lim="800000"/>
            <a:headEnd/>
            <a:tailEnd/>
          </a:ln>
        </p:spPr>
        <p:txBody>
          <a:bodyPr/>
          <a:lstStyle/>
          <a:p>
            <a:fld id="{4F673373-B62F-432C-9235-EFC548311B5D}" type="slidenum">
              <a:rPr lang="en-US" smtClean="0">
                <a:latin typeface="Calibri" pitchFamily="34" charset="0"/>
              </a:rPr>
              <a:pPr/>
              <a:t>26</a:t>
            </a:fld>
            <a:endParaRPr lang="en-US">
              <a:latin typeface="Calibri" pitchFamily="34" charset="0"/>
            </a:endParaRPr>
          </a:p>
        </p:txBody>
      </p:sp>
      <p:sp>
        <p:nvSpPr>
          <p:cNvPr id="77827" name="Rectangle 2"/>
          <p:cNvSpPr>
            <a:spLocks noGrp="1" noRot="1" noChangeAspect="1" noChangeArrowheads="1" noTextEdit="1"/>
          </p:cNvSpPr>
          <p:nvPr>
            <p:ph type="sldImg"/>
          </p:nvPr>
        </p:nvSpPr>
        <p:spPr bwMode="auto">
          <a:xfrm>
            <a:off x="989013" y="766763"/>
            <a:ext cx="5121275" cy="3840162"/>
          </a:xfrm>
          <a:noFill/>
          <a:ln>
            <a:solidFill>
              <a:srgbClr val="000000"/>
            </a:solidFill>
            <a:miter lim="800000"/>
            <a:headEnd/>
            <a:tailEnd/>
          </a:ln>
        </p:spPr>
      </p:sp>
      <p:sp>
        <p:nvSpPr>
          <p:cNvPr id="7782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bwMode="auto">
          <a:noFill/>
          <a:ln>
            <a:miter lim="800000"/>
            <a:headEnd/>
            <a:tailEnd/>
          </a:ln>
        </p:spPr>
        <p:txBody>
          <a:bodyPr/>
          <a:lstStyle/>
          <a:p>
            <a:fld id="{99B0E979-DB15-4C2F-A80A-080443499603}" type="slidenum">
              <a:rPr lang="en-US" smtClean="0">
                <a:latin typeface="Calibri" pitchFamily="34" charset="0"/>
              </a:rPr>
              <a:pPr/>
              <a:t>27</a:t>
            </a:fld>
            <a:endParaRPr lang="en-US">
              <a:latin typeface="Calibri" pitchFamily="34" charset="0"/>
            </a:endParaRPr>
          </a:p>
        </p:txBody>
      </p:sp>
      <p:sp>
        <p:nvSpPr>
          <p:cNvPr id="75779" name="Rectangle 2"/>
          <p:cNvSpPr>
            <a:spLocks noGrp="1" noRot="1" noChangeAspect="1" noChangeArrowheads="1" noTextEdit="1"/>
          </p:cNvSpPr>
          <p:nvPr>
            <p:ph type="sldImg"/>
          </p:nvPr>
        </p:nvSpPr>
        <p:spPr bwMode="auto">
          <a:xfrm>
            <a:off x="989013" y="766763"/>
            <a:ext cx="5121275" cy="3840162"/>
          </a:xfrm>
          <a:noFill/>
          <a:ln>
            <a:solidFill>
              <a:srgbClr val="000000"/>
            </a:solidFill>
            <a:miter lim="800000"/>
            <a:headEnd/>
            <a:tailEnd/>
          </a:ln>
        </p:spPr>
      </p:sp>
      <p:sp>
        <p:nvSpPr>
          <p:cNvPr id="7578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_tradnl" dirty="0"/>
              <a:t>Tengo un conjunto de piezas que tengo que construir pero</a:t>
            </a:r>
            <a:r>
              <a:rPr lang="es-ES_tradnl" baseline="0" dirty="0"/>
              <a:t> luego también tengo que hacer un trabajo de «integración»</a:t>
            </a:r>
            <a:endParaRPr lang="en-GB" dirty="0"/>
          </a:p>
        </p:txBody>
      </p:sp>
      <p:sp>
        <p:nvSpPr>
          <p:cNvPr id="4" name="3 Marcador de número de diapositiva"/>
          <p:cNvSpPr>
            <a:spLocks noGrp="1"/>
          </p:cNvSpPr>
          <p:nvPr>
            <p:ph type="sldNum" sz="quarter" idx="10"/>
          </p:nvPr>
        </p:nvSpPr>
        <p:spPr/>
        <p:txBody>
          <a:bodyPr/>
          <a:lstStyle/>
          <a:p>
            <a:pPr lvl="0"/>
            <a:fld id="{6B0C7D96-DAF1-4ADA-B097-57AA5F5F52D5}" type="slidenum">
              <a:rPr lang="en-GB" smtClean="0"/>
              <a:pPr lvl="0"/>
              <a:t>2</a:t>
            </a:fld>
            <a:endParaRPr lang="en-GB"/>
          </a:p>
        </p:txBody>
      </p:sp>
    </p:spTree>
    <p:extLst>
      <p:ext uri="{BB962C8B-B14F-4D97-AF65-F5344CB8AC3E}">
        <p14:creationId xmlns:p14="http://schemas.microsoft.com/office/powerpoint/2010/main" val="39129087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5"/>
          </p:nvPr>
        </p:nvSpPr>
        <p:spPr/>
        <p:txBody>
          <a:bodyPr/>
          <a:lstStyle/>
          <a:p>
            <a:pPr lvl="0"/>
            <a:fld id="{6B0C7D96-DAF1-4ADA-B097-57AA5F5F52D5}" type="slidenum">
              <a:rPr lang="es-ES" smtClean="0"/>
              <a:pPr lvl="0"/>
              <a:t>29</a:t>
            </a:fld>
            <a:endParaRPr lang="es-ES"/>
          </a:p>
        </p:txBody>
      </p:sp>
    </p:spTree>
    <p:extLst>
      <p:ext uri="{BB962C8B-B14F-4D97-AF65-F5344CB8AC3E}">
        <p14:creationId xmlns:p14="http://schemas.microsoft.com/office/powerpoint/2010/main" val="3360457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989013" y="766763"/>
            <a:ext cx="5121275" cy="3840162"/>
          </a:xfrm>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pPr marL="0" marR="0" lvl="0" indent="0" algn="r" defTabSz="949056" rtl="0" eaLnBrk="1" fontAlgn="auto" latinLnBrk="0" hangingPunct="0">
              <a:lnSpc>
                <a:spcPct val="100000"/>
              </a:lnSpc>
              <a:spcBef>
                <a:spcPts val="0"/>
              </a:spcBef>
              <a:spcAft>
                <a:spcPts val="0"/>
              </a:spcAft>
              <a:buClrTx/>
              <a:buSzTx/>
              <a:buFontTx/>
              <a:buNone/>
              <a:tabLst/>
              <a:defRPr/>
            </a:pPr>
            <a:fld id="{499EE260-60E2-4824-BA98-474EA7B309D7}" type="slidenum">
              <a:rPr kumimoji="0" lang="es-ES" sz="1200" b="0" i="0" u="none" strike="noStrike" kern="1200" cap="none" spc="0" normalizeH="0" baseline="0" noProof="0" smtClean="0">
                <a:ln>
                  <a:noFill/>
                </a:ln>
                <a:solidFill>
                  <a:srgbClr val="000000"/>
                </a:solidFill>
                <a:effectLst/>
                <a:uLnTx/>
                <a:uFillTx/>
                <a:latin typeface="Times New Roman" pitchFamily="18"/>
                <a:ea typeface="DejaVu Sans" pitchFamily="2"/>
                <a:cs typeface="DejaVu Sans" pitchFamily="2"/>
              </a:rPr>
              <a:pPr marL="0" marR="0" lvl="0" indent="0" algn="r" defTabSz="949056" rtl="0" eaLnBrk="1" fontAlgn="auto" latinLnBrk="0" hangingPunct="0">
                <a:lnSpc>
                  <a:spcPct val="100000"/>
                </a:lnSpc>
                <a:spcBef>
                  <a:spcPts val="0"/>
                </a:spcBef>
                <a:spcAft>
                  <a:spcPts val="0"/>
                </a:spcAft>
                <a:buClrTx/>
                <a:buSzTx/>
                <a:buFontTx/>
                <a:buNone/>
                <a:tabLst/>
                <a:defRPr/>
              </a:pPr>
              <a:t>30</a:t>
            </a:fld>
            <a:endParaRPr kumimoji="0" lang="es-ES" sz="1200" b="0" i="0" u="none" strike="noStrike" kern="1200" cap="none" spc="0" normalizeH="0" baseline="0" noProof="0">
              <a:ln>
                <a:noFill/>
              </a:ln>
              <a:solidFill>
                <a:srgbClr val="000000"/>
              </a:solidFill>
              <a:effectLst/>
              <a:uLnTx/>
              <a:uFillTx/>
              <a:latin typeface="Times New Roman" pitchFamily="18"/>
              <a:ea typeface="DejaVu Sans" pitchFamily="2"/>
              <a:cs typeface="DejaVu Sans" pitchFamily="2"/>
            </a:endParaRPr>
          </a:p>
        </p:txBody>
      </p:sp>
    </p:spTree>
    <p:extLst>
      <p:ext uri="{BB962C8B-B14F-4D97-AF65-F5344CB8AC3E}">
        <p14:creationId xmlns:p14="http://schemas.microsoft.com/office/powerpoint/2010/main" val="16123618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989013" y="766763"/>
            <a:ext cx="5121275" cy="3840162"/>
          </a:xfrm>
        </p:spPr>
      </p:sp>
      <p:sp>
        <p:nvSpPr>
          <p:cNvPr id="3" name="2 Marcador de notas"/>
          <p:cNvSpPr>
            <a:spLocks noGrp="1"/>
          </p:cNvSpPr>
          <p:nvPr>
            <p:ph type="body" idx="1"/>
          </p:nvPr>
        </p:nvSpPr>
        <p:spPr/>
        <p:txBody>
          <a:bodyPr>
            <a:normAutofit fontScale="92500" lnSpcReduction="10000"/>
          </a:bodyPr>
          <a:lstStyle/>
          <a:p>
            <a:pPr eaLnBrk="1" hangingPunct="1">
              <a:lnSpc>
                <a:spcPct val="90000"/>
              </a:lnSpc>
            </a:pPr>
            <a:r>
              <a:rPr lang="en-US" sz="1800" b="1" u="sng" dirty="0"/>
              <a:t>Private Builds</a:t>
            </a:r>
          </a:p>
          <a:p>
            <a:pPr lvl="1" eaLnBrk="1" hangingPunct="1">
              <a:lnSpc>
                <a:spcPct val="90000"/>
              </a:lnSpc>
            </a:pPr>
            <a:r>
              <a:rPr lang="en-US" sz="1600" dirty="0"/>
              <a:t>Run by developers in their local environments (IDE)</a:t>
            </a:r>
          </a:p>
          <a:p>
            <a:pPr lvl="1" eaLnBrk="1" hangingPunct="1">
              <a:lnSpc>
                <a:spcPct val="90000"/>
              </a:lnSpc>
            </a:pPr>
            <a:r>
              <a:rPr lang="en-US" sz="1600" dirty="0"/>
              <a:t>Ensure that code compiles before committing back to source code repository</a:t>
            </a:r>
          </a:p>
          <a:p>
            <a:pPr lvl="1" eaLnBrk="1" hangingPunct="1">
              <a:lnSpc>
                <a:spcPct val="90000"/>
              </a:lnSpc>
            </a:pPr>
            <a:r>
              <a:rPr lang="en-US" sz="1600" dirty="0"/>
              <a:t>Triggered manually </a:t>
            </a:r>
          </a:p>
          <a:p>
            <a:pPr lvl="1" eaLnBrk="1" hangingPunct="1">
              <a:lnSpc>
                <a:spcPct val="90000"/>
              </a:lnSpc>
            </a:pPr>
            <a:r>
              <a:rPr lang="en-US" sz="1600" dirty="0"/>
              <a:t>Very stripped-down and designed to finish quickly</a:t>
            </a:r>
          </a:p>
          <a:p>
            <a:pPr eaLnBrk="1" hangingPunct="1">
              <a:lnSpc>
                <a:spcPct val="90000"/>
              </a:lnSpc>
            </a:pPr>
            <a:r>
              <a:rPr lang="en-US" sz="1800" b="1" u="sng" dirty="0"/>
              <a:t>Integration Builds</a:t>
            </a:r>
          </a:p>
          <a:p>
            <a:pPr lvl="1" eaLnBrk="1" hangingPunct="1">
              <a:lnSpc>
                <a:spcPct val="90000"/>
              </a:lnSpc>
            </a:pPr>
            <a:r>
              <a:rPr lang="en-US" sz="1600" dirty="0"/>
              <a:t>Compile and package the application for testing and quality inspection in response to recent changes</a:t>
            </a:r>
          </a:p>
          <a:p>
            <a:pPr lvl="1" eaLnBrk="1" hangingPunct="1">
              <a:lnSpc>
                <a:spcPct val="90000"/>
              </a:lnSpc>
            </a:pPr>
            <a:r>
              <a:rPr lang="en-US" sz="1600" dirty="0"/>
              <a:t>Performed on a dedicated build server either on a scheduled basis (nightly) or continuously</a:t>
            </a:r>
          </a:p>
          <a:p>
            <a:pPr lvl="1" eaLnBrk="1" hangingPunct="1">
              <a:lnSpc>
                <a:spcPct val="90000"/>
              </a:lnSpc>
            </a:pPr>
            <a:r>
              <a:rPr lang="en-US" sz="1600" dirty="0"/>
              <a:t>Usually drawn from the trunk of the repository tree</a:t>
            </a:r>
          </a:p>
          <a:p>
            <a:pPr lvl="1" eaLnBrk="1" hangingPunct="1">
              <a:lnSpc>
                <a:spcPct val="90000"/>
              </a:lnSpc>
            </a:pPr>
            <a:r>
              <a:rPr lang="en-US" sz="1600" dirty="0"/>
              <a:t>Fast or slow depending on the number and type of processes included in the build script</a:t>
            </a:r>
          </a:p>
          <a:p>
            <a:pPr eaLnBrk="1" hangingPunct="1">
              <a:lnSpc>
                <a:spcPct val="90000"/>
              </a:lnSpc>
            </a:pPr>
            <a:r>
              <a:rPr lang="en-US" sz="1800" b="1" u="sng" dirty="0"/>
              <a:t>Release Builds</a:t>
            </a:r>
          </a:p>
          <a:p>
            <a:pPr lvl="1" eaLnBrk="1" hangingPunct="1">
              <a:lnSpc>
                <a:spcPct val="90000"/>
              </a:lnSpc>
              <a:spcBef>
                <a:spcPts val="300"/>
              </a:spcBef>
              <a:spcAft>
                <a:spcPts val="300"/>
              </a:spcAft>
            </a:pPr>
            <a:r>
              <a:rPr lang="en-US" sz="1600" dirty="0"/>
              <a:t>Performed when code is ready to be deployed to other environments </a:t>
            </a:r>
          </a:p>
          <a:p>
            <a:pPr lvl="1" eaLnBrk="1" hangingPunct="1">
              <a:lnSpc>
                <a:spcPct val="90000"/>
              </a:lnSpc>
              <a:spcBef>
                <a:spcPts val="300"/>
              </a:spcBef>
              <a:spcAft>
                <a:spcPts val="300"/>
              </a:spcAft>
            </a:pPr>
            <a:r>
              <a:rPr lang="en-US" sz="1600" dirty="0"/>
              <a:t>Performed by the team’s release manager</a:t>
            </a:r>
          </a:p>
          <a:p>
            <a:pPr lvl="1" eaLnBrk="1" hangingPunct="1">
              <a:lnSpc>
                <a:spcPct val="90000"/>
              </a:lnSpc>
              <a:spcBef>
                <a:spcPts val="300"/>
              </a:spcBef>
              <a:spcAft>
                <a:spcPts val="300"/>
              </a:spcAft>
            </a:pPr>
            <a:r>
              <a:rPr lang="en-US" sz="1600" dirty="0"/>
              <a:t>Use tagged code from the repository </a:t>
            </a:r>
          </a:p>
          <a:p>
            <a:pPr lvl="1" eaLnBrk="1" hangingPunct="1">
              <a:lnSpc>
                <a:spcPct val="90000"/>
              </a:lnSpc>
              <a:spcBef>
                <a:spcPts val="300"/>
              </a:spcBef>
              <a:spcAft>
                <a:spcPts val="300"/>
              </a:spcAft>
            </a:pPr>
            <a:r>
              <a:rPr lang="en-US" sz="1600" dirty="0"/>
              <a:t>Run the full suite of automated and manual tests and inspections</a:t>
            </a:r>
          </a:p>
          <a:p>
            <a:pPr lvl="1" eaLnBrk="1" hangingPunct="1">
              <a:lnSpc>
                <a:spcPct val="90000"/>
              </a:lnSpc>
              <a:spcBef>
                <a:spcPts val="300"/>
              </a:spcBef>
              <a:spcAft>
                <a:spcPts val="300"/>
              </a:spcAft>
            </a:pPr>
            <a:r>
              <a:rPr lang="en-US" sz="1600" dirty="0"/>
              <a:t>Tend to be slow</a:t>
            </a:r>
            <a:endParaRPr lang="en-US" sz="1400" dirty="0"/>
          </a:p>
          <a:p>
            <a:endParaRPr lang="es-ES" dirty="0"/>
          </a:p>
        </p:txBody>
      </p:sp>
      <p:sp>
        <p:nvSpPr>
          <p:cNvPr id="4" name="3 Marcador de número de diapositiva"/>
          <p:cNvSpPr>
            <a:spLocks noGrp="1"/>
          </p:cNvSpPr>
          <p:nvPr>
            <p:ph type="sldNum" sz="quarter" idx="10"/>
          </p:nvPr>
        </p:nvSpPr>
        <p:spPr/>
        <p:txBody>
          <a:bodyPr/>
          <a:lstStyle/>
          <a:p>
            <a:pPr marL="0" marR="0" lvl="0" indent="0" algn="r" defTabSz="949056" rtl="0" eaLnBrk="1" fontAlgn="auto" latinLnBrk="0" hangingPunct="0">
              <a:lnSpc>
                <a:spcPct val="100000"/>
              </a:lnSpc>
              <a:spcBef>
                <a:spcPts val="0"/>
              </a:spcBef>
              <a:spcAft>
                <a:spcPts val="0"/>
              </a:spcAft>
              <a:buClrTx/>
              <a:buSzTx/>
              <a:buFontTx/>
              <a:buNone/>
              <a:tabLst/>
              <a:defRPr/>
            </a:pPr>
            <a:fld id="{499EE260-60E2-4824-BA98-474EA7B309D7}" type="slidenum">
              <a:rPr kumimoji="0" lang="es-ES" sz="1200" b="0" i="0" u="none" strike="noStrike" kern="1200" cap="none" spc="0" normalizeH="0" baseline="0" noProof="0" smtClean="0">
                <a:ln>
                  <a:noFill/>
                </a:ln>
                <a:solidFill>
                  <a:srgbClr val="000000"/>
                </a:solidFill>
                <a:effectLst/>
                <a:uLnTx/>
                <a:uFillTx/>
                <a:latin typeface="Times New Roman" pitchFamily="18"/>
                <a:ea typeface="DejaVu Sans" pitchFamily="2"/>
                <a:cs typeface="DejaVu Sans" pitchFamily="2"/>
              </a:rPr>
              <a:pPr marL="0" marR="0" lvl="0" indent="0" algn="r" defTabSz="949056" rtl="0" eaLnBrk="1" fontAlgn="auto" latinLnBrk="0" hangingPunct="0">
                <a:lnSpc>
                  <a:spcPct val="100000"/>
                </a:lnSpc>
                <a:spcBef>
                  <a:spcPts val="0"/>
                </a:spcBef>
                <a:spcAft>
                  <a:spcPts val="0"/>
                </a:spcAft>
                <a:buClrTx/>
                <a:buSzTx/>
                <a:buFontTx/>
                <a:buNone/>
                <a:tabLst/>
                <a:defRPr/>
              </a:pPr>
              <a:t>31</a:t>
            </a:fld>
            <a:endParaRPr kumimoji="0" lang="es-ES" sz="1200" b="0" i="0" u="none" strike="noStrike" kern="1200" cap="none" spc="0" normalizeH="0" baseline="0" noProof="0">
              <a:ln>
                <a:noFill/>
              </a:ln>
              <a:solidFill>
                <a:srgbClr val="000000"/>
              </a:solidFill>
              <a:effectLst/>
              <a:uLnTx/>
              <a:uFillTx/>
              <a:latin typeface="Times New Roman" pitchFamily="18"/>
              <a:ea typeface="DejaVu Sans" pitchFamily="2"/>
              <a:cs typeface="DejaVu Sans" pitchFamily="2"/>
            </a:endParaRPr>
          </a:p>
        </p:txBody>
      </p:sp>
    </p:spTree>
    <p:extLst>
      <p:ext uri="{BB962C8B-B14F-4D97-AF65-F5344CB8AC3E}">
        <p14:creationId xmlns:p14="http://schemas.microsoft.com/office/powerpoint/2010/main" val="18117154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indent="0" eaLnBrk="1" hangingPunct="1">
              <a:buFont typeface="Arial" panose="020B0604020202020204" pitchFamily="34" charset="0"/>
              <a:buNone/>
            </a:pPr>
            <a:r>
              <a:rPr lang="en-US" dirty="0"/>
              <a:t>La </a:t>
            </a:r>
            <a:r>
              <a:rPr lang="en-US" dirty="0" err="1"/>
              <a:t>importancia</a:t>
            </a:r>
            <a:r>
              <a:rPr lang="en-US" dirty="0"/>
              <a:t> de los fast builds:</a:t>
            </a:r>
          </a:p>
          <a:p>
            <a:pPr marL="171450" indent="-171450" eaLnBrk="1" hangingPunct="1">
              <a:buFont typeface="Arial" panose="020B0604020202020204" pitchFamily="34" charset="0"/>
              <a:buChar char="•"/>
            </a:pPr>
            <a:r>
              <a:rPr lang="en-US" dirty="0"/>
              <a:t>In general, the more processes included in the build, the better the quality of the final product; however, there are tradeoffs. </a:t>
            </a:r>
          </a:p>
          <a:p>
            <a:pPr marL="171450" indent="-171450" eaLnBrk="1" hangingPunct="1">
              <a:buFont typeface="Arial" panose="020B0604020202020204" pitchFamily="34" charset="0"/>
              <a:buChar char="•"/>
            </a:pPr>
            <a:r>
              <a:rPr lang="en-US" dirty="0"/>
              <a:t>Each subprocess takes time to execute; extra steps result in loss of productivity, as developers wait for long build cycles to complete before they can continue working. </a:t>
            </a:r>
          </a:p>
          <a:p>
            <a:pPr marL="171450" indent="-171450" eaLnBrk="1" hangingPunct="1">
              <a:buFont typeface="Arial" panose="020B0604020202020204" pitchFamily="34" charset="0"/>
              <a:buChar char="•"/>
            </a:pPr>
            <a:r>
              <a:rPr lang="en-US" dirty="0"/>
              <a:t>Frustration with overly long builds* can be a significant roadblock to team acceptance of the CI process. </a:t>
            </a:r>
          </a:p>
          <a:p>
            <a:endParaRPr lang="en-GB" dirty="0"/>
          </a:p>
        </p:txBody>
      </p:sp>
      <p:sp>
        <p:nvSpPr>
          <p:cNvPr id="4" name="Marcador de número de diapositiva 3"/>
          <p:cNvSpPr>
            <a:spLocks noGrp="1"/>
          </p:cNvSpPr>
          <p:nvPr>
            <p:ph type="sldNum" sz="quarter" idx="5"/>
          </p:nvPr>
        </p:nvSpPr>
        <p:spPr/>
        <p:txBody>
          <a:bodyPr/>
          <a:lstStyle/>
          <a:p>
            <a:pPr lvl="0"/>
            <a:fld id="{6B0C7D96-DAF1-4ADA-B097-57AA5F5F52D5}" type="slidenum">
              <a:rPr lang="es-ES" smtClean="0"/>
              <a:pPr lvl="0"/>
              <a:t>32</a:t>
            </a:fld>
            <a:endParaRPr lang="es-ES"/>
          </a:p>
        </p:txBody>
      </p:sp>
    </p:spTree>
    <p:extLst>
      <p:ext uri="{BB962C8B-B14F-4D97-AF65-F5344CB8AC3E}">
        <p14:creationId xmlns:p14="http://schemas.microsoft.com/office/powerpoint/2010/main" val="41277580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bwMode="auto">
          <a:noFill/>
          <a:ln>
            <a:miter lim="800000"/>
            <a:headEnd/>
            <a:tailEnd/>
          </a:ln>
        </p:spPr>
        <p:txBody>
          <a:bodyPr/>
          <a:lstStyle/>
          <a:p>
            <a:fld id="{935D159B-FEC8-44A5-B683-12A641865234}" type="slidenum">
              <a:rPr lang="en-US" smtClean="0">
                <a:latin typeface="Calibri" pitchFamily="34" charset="0"/>
              </a:rPr>
              <a:pPr/>
              <a:t>36</a:t>
            </a:fld>
            <a:endParaRPr lang="en-US">
              <a:latin typeface="Calibri" pitchFamily="34" charset="0"/>
            </a:endParaRPr>
          </a:p>
        </p:txBody>
      </p:sp>
      <p:sp>
        <p:nvSpPr>
          <p:cNvPr id="91139" name="Rectangle 2"/>
          <p:cNvSpPr>
            <a:spLocks noGrp="1" noRot="1" noChangeAspect="1" noChangeArrowheads="1" noTextEdit="1"/>
          </p:cNvSpPr>
          <p:nvPr>
            <p:ph type="sldImg"/>
          </p:nvPr>
        </p:nvSpPr>
        <p:spPr bwMode="auto">
          <a:xfrm>
            <a:off x="989013" y="766763"/>
            <a:ext cx="5121275" cy="3840162"/>
          </a:xfrm>
          <a:noFill/>
          <a:ln>
            <a:solidFill>
              <a:srgbClr val="000000"/>
            </a:solidFill>
            <a:miter lim="800000"/>
            <a:headEnd/>
            <a:tailEnd/>
          </a:ln>
        </p:spPr>
      </p:sp>
      <p:sp>
        <p:nvSpPr>
          <p:cNvPr id="9114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bwMode="auto">
          <a:noFill/>
          <a:ln>
            <a:miter lim="800000"/>
            <a:headEnd/>
            <a:tailEnd/>
          </a:ln>
        </p:spPr>
        <p:txBody>
          <a:bodyPr/>
          <a:lstStyle/>
          <a:p>
            <a:fld id="{935D159B-FEC8-44A5-B683-12A641865234}" type="slidenum">
              <a:rPr lang="en-US" smtClean="0">
                <a:latin typeface="Calibri" pitchFamily="34" charset="0"/>
              </a:rPr>
              <a:pPr/>
              <a:t>37</a:t>
            </a:fld>
            <a:endParaRPr lang="en-US">
              <a:latin typeface="Calibri" pitchFamily="34" charset="0"/>
            </a:endParaRPr>
          </a:p>
        </p:txBody>
      </p:sp>
      <p:sp>
        <p:nvSpPr>
          <p:cNvPr id="91139" name="Rectangle 2"/>
          <p:cNvSpPr>
            <a:spLocks noGrp="1" noRot="1" noChangeAspect="1" noChangeArrowheads="1" noTextEdit="1"/>
          </p:cNvSpPr>
          <p:nvPr>
            <p:ph type="sldImg"/>
          </p:nvPr>
        </p:nvSpPr>
        <p:spPr bwMode="auto">
          <a:xfrm>
            <a:off x="989013" y="766763"/>
            <a:ext cx="5121275" cy="3840162"/>
          </a:xfrm>
          <a:noFill/>
          <a:ln>
            <a:solidFill>
              <a:srgbClr val="000000"/>
            </a:solidFill>
            <a:miter lim="800000"/>
            <a:headEnd/>
            <a:tailEnd/>
          </a:ln>
        </p:spPr>
      </p:sp>
      <p:sp>
        <p:nvSpPr>
          <p:cNvPr id="9114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dirty="0"/>
          </a:p>
        </p:txBody>
      </p:sp>
    </p:spTree>
    <p:extLst>
      <p:ext uri="{BB962C8B-B14F-4D97-AF65-F5344CB8AC3E}">
        <p14:creationId xmlns:p14="http://schemas.microsoft.com/office/powerpoint/2010/main" val="14669590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bwMode="auto">
          <a:noFill/>
          <a:ln>
            <a:miter lim="800000"/>
            <a:headEnd/>
            <a:tailEnd/>
          </a:ln>
        </p:spPr>
        <p:txBody>
          <a:bodyPr/>
          <a:lstStyle/>
          <a:p>
            <a:fld id="{935D159B-FEC8-44A5-B683-12A641865234}" type="slidenum">
              <a:rPr lang="en-US" smtClean="0">
                <a:latin typeface="Calibri" pitchFamily="34" charset="0"/>
              </a:rPr>
              <a:pPr/>
              <a:t>38</a:t>
            </a:fld>
            <a:endParaRPr lang="en-US">
              <a:latin typeface="Calibri" pitchFamily="34" charset="0"/>
            </a:endParaRPr>
          </a:p>
        </p:txBody>
      </p:sp>
      <p:sp>
        <p:nvSpPr>
          <p:cNvPr id="91139" name="Rectangle 2"/>
          <p:cNvSpPr>
            <a:spLocks noGrp="1" noRot="1" noChangeAspect="1" noChangeArrowheads="1" noTextEdit="1"/>
          </p:cNvSpPr>
          <p:nvPr>
            <p:ph type="sldImg"/>
          </p:nvPr>
        </p:nvSpPr>
        <p:spPr bwMode="auto">
          <a:xfrm>
            <a:off x="989013" y="766763"/>
            <a:ext cx="5121275" cy="3840162"/>
          </a:xfrm>
          <a:noFill/>
          <a:ln>
            <a:solidFill>
              <a:srgbClr val="000000"/>
            </a:solidFill>
            <a:miter lim="800000"/>
            <a:headEnd/>
            <a:tailEnd/>
          </a:ln>
        </p:spPr>
      </p:sp>
      <p:sp>
        <p:nvSpPr>
          <p:cNvPr id="9114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a:p>
        </p:txBody>
      </p:sp>
    </p:spTree>
    <p:extLst>
      <p:ext uri="{BB962C8B-B14F-4D97-AF65-F5344CB8AC3E}">
        <p14:creationId xmlns:p14="http://schemas.microsoft.com/office/powerpoint/2010/main" val="13976369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bwMode="auto">
          <a:noFill/>
          <a:ln>
            <a:miter lim="800000"/>
            <a:headEnd/>
            <a:tailEnd/>
          </a:ln>
        </p:spPr>
        <p:txBody>
          <a:bodyPr/>
          <a:lstStyle/>
          <a:p>
            <a:fld id="{57B4CA35-5F19-49E3-AEA2-F58380CB6DCD}" type="slidenum">
              <a:rPr lang="en-US" smtClean="0">
                <a:latin typeface="Calibri" pitchFamily="34" charset="0"/>
              </a:rPr>
              <a:pPr/>
              <a:t>42</a:t>
            </a:fld>
            <a:endParaRPr lang="en-US">
              <a:latin typeface="Calibri" pitchFamily="34" charset="0"/>
            </a:endParaRPr>
          </a:p>
        </p:txBody>
      </p:sp>
      <p:sp>
        <p:nvSpPr>
          <p:cNvPr id="94211" name="Rectangle 2"/>
          <p:cNvSpPr>
            <a:spLocks noGrp="1" noRot="1" noChangeAspect="1" noChangeArrowheads="1" noTextEdit="1"/>
          </p:cNvSpPr>
          <p:nvPr>
            <p:ph type="sldImg"/>
          </p:nvPr>
        </p:nvSpPr>
        <p:spPr bwMode="auto">
          <a:xfrm>
            <a:off x="989013" y="766763"/>
            <a:ext cx="5121275" cy="3840162"/>
          </a:xfrm>
          <a:noFill/>
          <a:ln>
            <a:solidFill>
              <a:srgbClr val="000000"/>
            </a:solidFill>
            <a:miter lim="800000"/>
            <a:headEnd/>
            <a:tailEnd/>
          </a:ln>
        </p:spPr>
      </p:sp>
      <p:sp>
        <p:nvSpPr>
          <p:cNvPr id="9421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a:p>
        </p:txBody>
      </p:sp>
    </p:spTree>
    <p:extLst>
      <p:ext uri="{BB962C8B-B14F-4D97-AF65-F5344CB8AC3E}">
        <p14:creationId xmlns:p14="http://schemas.microsoft.com/office/powerpoint/2010/main" val="40218635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bwMode="auto">
          <a:noFill/>
          <a:ln>
            <a:miter lim="800000"/>
            <a:headEnd/>
            <a:tailEnd/>
          </a:ln>
        </p:spPr>
        <p:txBody>
          <a:bodyPr/>
          <a:lstStyle/>
          <a:p>
            <a:fld id="{D9C37AB7-407E-43DB-B47A-3B4037D9576B}" type="slidenum">
              <a:rPr lang="en-US" smtClean="0">
                <a:latin typeface="Calibri" pitchFamily="34" charset="0"/>
              </a:rPr>
              <a:pPr/>
              <a:t>43</a:t>
            </a:fld>
            <a:endParaRPr lang="en-US">
              <a:latin typeface="Calibri" pitchFamily="34" charset="0"/>
            </a:endParaRPr>
          </a:p>
        </p:txBody>
      </p:sp>
      <p:sp>
        <p:nvSpPr>
          <p:cNvPr id="106499" name="Rectangle 2"/>
          <p:cNvSpPr>
            <a:spLocks noGrp="1" noRot="1" noChangeAspect="1" noChangeArrowheads="1" noTextEdit="1"/>
          </p:cNvSpPr>
          <p:nvPr>
            <p:ph type="sldImg"/>
          </p:nvPr>
        </p:nvSpPr>
        <p:spPr bwMode="auto">
          <a:xfrm>
            <a:off x="989013" y="766763"/>
            <a:ext cx="5121275" cy="3840162"/>
          </a:xfrm>
          <a:solidFill>
            <a:srgbClr val="FFFFFF"/>
          </a:solidFill>
          <a:ln>
            <a:solidFill>
              <a:srgbClr val="000000"/>
            </a:solidFill>
            <a:miter lim="800000"/>
            <a:headEnd/>
            <a:tailEnd/>
          </a:ln>
        </p:spPr>
      </p:sp>
      <p:sp>
        <p:nvSpPr>
          <p:cNvPr id="106500"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s-E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7 Marcador de número de diapositiva"/>
          <p:cNvSpPr txBox="1"/>
          <p:nvPr/>
        </p:nvSpPr>
        <p:spPr>
          <a:xfrm>
            <a:off x="4023293" y="9723126"/>
            <a:ext cx="3075885" cy="511512"/>
          </a:xfrm>
          <a:prstGeom prst="rect">
            <a:avLst/>
          </a:prstGeom>
          <a:noFill/>
          <a:ln>
            <a:noFill/>
          </a:ln>
        </p:spPr>
        <p:txBody>
          <a:bodyPr vert="horz" wrap="square" lIns="98264" tIns="48942" rIns="98264" bIns="48942" anchor="b" anchorCtr="0" compatLnSpc="0"/>
          <a:lstStyle/>
          <a:p>
            <a:pPr algn="r" defTabSz="949056" hangingPunct="0">
              <a:defRPr sz="1800" b="0" i="0" u="none" strike="noStrike" kern="0" cap="none" spc="0" baseline="0">
                <a:solidFill>
                  <a:srgbClr val="000000"/>
                </a:solidFill>
                <a:uFillTx/>
              </a:defRPr>
            </a:pPr>
            <a:fld id="{D159F2CB-2DEB-47ED-B849-650DC8D471C8}" type="slidenum">
              <a:rPr/>
              <a:pPr algn="r" defTabSz="949056" hangingPunct="0">
                <a:defRPr sz="1800" b="0" i="0" u="none" strike="noStrike" kern="0" cap="none" spc="0" baseline="0">
                  <a:solidFill>
                    <a:srgbClr val="000000"/>
                  </a:solidFill>
                  <a:uFillTx/>
                </a:defRPr>
              </a:pPr>
              <a:t>48</a:t>
            </a:fld>
            <a:endParaRPr lang="en-US" sz="1200" dirty="0">
              <a:solidFill>
                <a:srgbClr val="000000"/>
              </a:solidFill>
              <a:latin typeface="Times New Roman" pitchFamily="18"/>
              <a:ea typeface="DejaVu Sans" pitchFamily="2"/>
              <a:cs typeface="DejaVu Sans" pitchFamily="2"/>
            </a:endParaRPr>
          </a:p>
        </p:txBody>
      </p:sp>
      <p:sp>
        <p:nvSpPr>
          <p:cNvPr id="3" name="1 Marcador de imagen de diapositiva"/>
          <p:cNvSpPr>
            <a:spLocks noGrp="1" noRot="1" noChangeAspect="1"/>
          </p:cNvSpPr>
          <p:nvPr>
            <p:ph type="sldImg"/>
          </p:nvPr>
        </p:nvSpPr>
        <p:spPr>
          <a:xfrm>
            <a:off x="989013" y="766763"/>
            <a:ext cx="5121275" cy="3840162"/>
          </a:xfrm>
          <a:solidFill>
            <a:srgbClr val="4F81BD"/>
          </a:solidFill>
          <a:ln w="25402">
            <a:solidFill>
              <a:srgbClr val="385D8A"/>
            </a:solidFill>
            <a:prstDash val="solid"/>
          </a:ln>
        </p:spPr>
      </p:sp>
      <p:sp>
        <p:nvSpPr>
          <p:cNvPr id="4" name="2 Marcador de notas"/>
          <p:cNvSpPr txBox="1">
            <a:spLocks noGrp="1"/>
          </p:cNvSpPr>
          <p:nvPr>
            <p:ph type="body" sz="quarter" idx="1"/>
          </p:nvPr>
        </p:nvSpPr>
        <p:spPr>
          <a:xfrm>
            <a:off x="945531" y="4861751"/>
            <a:ext cx="5208116" cy="184666"/>
          </a:xfrm>
        </p:spPr>
        <p:txBody>
          <a:bodyPr>
            <a:spAutoFit/>
          </a:bodyPr>
          <a:lstStyle/>
          <a:p>
            <a:endParaRPr lang="es-E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989013" y="766763"/>
            <a:ext cx="5121275" cy="3840162"/>
          </a:xfrm>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pPr lvl="0"/>
            <a:fld id="{499EE260-60E2-4824-BA98-474EA7B309D7}" type="slidenum">
              <a:rPr lang="es-ES" smtClean="0"/>
              <a:pPr lvl="0"/>
              <a:t>3</a:t>
            </a:fld>
            <a:endParaRPr lang="es-E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989013" y="766763"/>
            <a:ext cx="5121275" cy="3840162"/>
          </a:xfrm>
        </p:spPr>
      </p:sp>
      <p:sp>
        <p:nvSpPr>
          <p:cNvPr id="3" name="2 Marcador de notas"/>
          <p:cNvSpPr>
            <a:spLocks noGrp="1"/>
          </p:cNvSpPr>
          <p:nvPr>
            <p:ph type="body" idx="1"/>
          </p:nvPr>
        </p:nvSpPr>
        <p:spPr/>
        <p:txBody>
          <a:bodyPr>
            <a:normAutofit/>
          </a:bodyPr>
          <a:lstStyle/>
          <a:p>
            <a:r>
              <a:rPr lang="es-ES" dirty="0"/>
              <a:t>Hacer esta pregunta y dejar a los alumnos trabajar en grupos</a:t>
            </a:r>
            <a:r>
              <a:rPr lang="es-ES" baseline="0" dirty="0"/>
              <a:t> para luego discutir y ver en grupo.</a:t>
            </a:r>
          </a:p>
          <a:p>
            <a:endParaRPr lang="es-ES" baseline="0" dirty="0"/>
          </a:p>
          <a:p>
            <a:pPr marL="171450" marR="0" indent="-171450" algn="l" defTabSz="914400" rtl="0" eaLnBrk="1" fontAlgn="auto" latinLnBrk="0" hangingPunct="0">
              <a:lnSpc>
                <a:spcPct val="100000"/>
              </a:lnSpc>
              <a:spcBef>
                <a:spcPts val="450"/>
              </a:spcBef>
              <a:spcAft>
                <a:spcPts val="0"/>
              </a:spcAft>
              <a:buClrTx/>
              <a:buSzTx/>
              <a:buFontTx/>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s-ES" dirty="0"/>
              <a:t>Construir: compilar el </a:t>
            </a:r>
            <a:r>
              <a:rPr lang="es-ES" dirty="0" err="1"/>
              <a:t>source</a:t>
            </a:r>
            <a:r>
              <a:rPr lang="es-ES" baseline="0" dirty="0"/>
              <a:t> </a:t>
            </a:r>
            <a:r>
              <a:rPr lang="es-ES" baseline="0" dirty="0" err="1"/>
              <a:t>code</a:t>
            </a:r>
            <a:r>
              <a:rPr lang="es-ES" baseline="0" dirty="0"/>
              <a:t> y sus partes</a:t>
            </a:r>
          </a:p>
          <a:p>
            <a:pPr marL="171450" marR="0" indent="-171450" algn="l" defTabSz="914400" rtl="0" eaLnBrk="1" fontAlgn="auto" latinLnBrk="0" hangingPunct="0">
              <a:lnSpc>
                <a:spcPct val="100000"/>
              </a:lnSpc>
              <a:spcBef>
                <a:spcPts val="450"/>
              </a:spcBef>
              <a:spcAft>
                <a:spcPts val="0"/>
              </a:spcAft>
              <a:buClrTx/>
              <a:buSzTx/>
              <a:buFontTx/>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s-ES" baseline="0" dirty="0"/>
              <a:t>Integrar: coger distintas partes e integrarlas</a:t>
            </a:r>
          </a:p>
          <a:p>
            <a:pPr marL="171450" marR="0" indent="-171450" algn="l" defTabSz="914400" rtl="0" eaLnBrk="1" fontAlgn="auto" latinLnBrk="0" hangingPunct="0">
              <a:lnSpc>
                <a:spcPct val="100000"/>
              </a:lnSpc>
              <a:spcBef>
                <a:spcPts val="450"/>
              </a:spcBef>
              <a:spcAft>
                <a:spcPts val="0"/>
              </a:spcAft>
              <a:buClrTx/>
              <a:buSzTx/>
              <a:buFontTx/>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s-ES" baseline="0" dirty="0"/>
              <a:t>Entregar: coger esas partes integradas y entregarlas para que un usuario las pueda desplegar.</a:t>
            </a:r>
            <a:endParaRPr lang="es-ES" dirty="0"/>
          </a:p>
          <a:p>
            <a:endParaRPr lang="es-ES" dirty="0"/>
          </a:p>
        </p:txBody>
      </p:sp>
      <p:sp>
        <p:nvSpPr>
          <p:cNvPr id="4" name="3 Marcador de número de diapositiva"/>
          <p:cNvSpPr>
            <a:spLocks noGrp="1"/>
          </p:cNvSpPr>
          <p:nvPr>
            <p:ph type="sldNum" sz="quarter" idx="10"/>
          </p:nvPr>
        </p:nvSpPr>
        <p:spPr/>
        <p:txBody>
          <a:bodyPr/>
          <a:lstStyle/>
          <a:p>
            <a:pPr lvl="0"/>
            <a:fld id="{499EE260-60E2-4824-BA98-474EA7B309D7}" type="slidenum">
              <a:rPr lang="es-ES" smtClean="0"/>
              <a:pPr lvl="0"/>
              <a:t>5</a:t>
            </a:fld>
            <a:endParaRPr lang="es-E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989013" y="766763"/>
            <a:ext cx="5121275" cy="3840162"/>
          </a:xfrm>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pPr lvl="0"/>
            <a:fld id="{499EE260-60E2-4824-BA98-474EA7B309D7}" type="slidenum">
              <a:rPr lang="es-ES" smtClean="0"/>
              <a:pPr lvl="0"/>
              <a:t>7</a:t>
            </a:fld>
            <a:endParaRPr lang="es-E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989013" y="766763"/>
            <a:ext cx="5121275" cy="3840162"/>
          </a:xfrm>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pPr lvl="0"/>
            <a:fld id="{499EE260-60E2-4824-BA98-474EA7B309D7}" type="slidenum">
              <a:rPr lang="es-ES" smtClean="0"/>
              <a:pPr lvl="0"/>
              <a:t>8</a:t>
            </a:fld>
            <a:endParaRPr lang="es-ES"/>
          </a:p>
        </p:txBody>
      </p:sp>
    </p:spTree>
    <p:extLst>
      <p:ext uri="{BB962C8B-B14F-4D97-AF65-F5344CB8AC3E}">
        <p14:creationId xmlns:p14="http://schemas.microsoft.com/office/powerpoint/2010/main" val="615798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_tradnl" dirty="0">
                <a:hlinkClick r:id="rId3"/>
              </a:rPr>
              <a:t>Comentar a los alumnos que busquen</a:t>
            </a:r>
            <a:r>
              <a:rPr lang="es-ES_tradnl" baseline="0" dirty="0">
                <a:hlinkClick r:id="rId3"/>
              </a:rPr>
              <a:t> repositorios de artefactos y puedan entender qué hacer con ellos.</a:t>
            </a:r>
            <a:endParaRPr lang="es-ES_tradnl" dirty="0">
              <a:hlinkClick r:id="rId3"/>
            </a:endParaRPr>
          </a:p>
          <a:p>
            <a:endParaRPr lang="es-ES_tradnl" dirty="0">
              <a:hlinkClick r:id="rId3"/>
            </a:endParaRPr>
          </a:p>
          <a:p>
            <a:endParaRPr lang="es-ES" dirty="0">
              <a:hlinkClick r:id="rId3"/>
            </a:endParaRPr>
          </a:p>
          <a:p>
            <a:r>
              <a:rPr lang="es-ES" dirty="0" err="1">
                <a:hlinkClick r:id="rId3"/>
              </a:rPr>
              <a:t>Artifactory</a:t>
            </a:r>
            <a:endParaRPr lang="es-ES" dirty="0"/>
          </a:p>
          <a:p>
            <a:r>
              <a:rPr lang="es-ES" dirty="0" err="1">
                <a:hlinkClick r:id="rId4"/>
              </a:rPr>
              <a:t>Nexus</a:t>
            </a:r>
            <a:endParaRPr lang="es-ES" dirty="0"/>
          </a:p>
          <a:p>
            <a:r>
              <a:rPr lang="es-ES" dirty="0">
                <a:hlinkClick r:id="rId5"/>
              </a:rPr>
              <a:t>Archiva</a:t>
            </a:r>
            <a:endParaRPr lang="es-ES" dirty="0"/>
          </a:p>
          <a:p>
            <a:endParaRPr lang="es-ES" dirty="0"/>
          </a:p>
        </p:txBody>
      </p:sp>
      <p:sp>
        <p:nvSpPr>
          <p:cNvPr id="4" name="3 Marcador de número de diapositiva"/>
          <p:cNvSpPr>
            <a:spLocks noGrp="1"/>
          </p:cNvSpPr>
          <p:nvPr>
            <p:ph type="sldNum" sz="quarter" idx="10"/>
          </p:nvPr>
        </p:nvSpPr>
        <p:spPr/>
        <p:txBody>
          <a:bodyPr/>
          <a:lstStyle/>
          <a:p>
            <a:pPr lvl="0"/>
            <a:fld id="{6B0C7D96-DAF1-4ADA-B097-57AA5F5F52D5}" type="slidenum">
              <a:rPr lang="es-ES" smtClean="0"/>
              <a:pPr lvl="0"/>
              <a:t>9</a:t>
            </a:fld>
            <a:endParaRPr lang="es-E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_tradnl" dirty="0"/>
              <a:t>¿En que</a:t>
            </a:r>
            <a:r>
              <a:rPr lang="es-ES_tradnl" baseline="0" dirty="0"/>
              <a:t> escenarios se harán complicaciones en remoto y en qué escenarios se harán en local?</a:t>
            </a:r>
            <a:endParaRPr lang="en-GB" dirty="0"/>
          </a:p>
        </p:txBody>
      </p:sp>
      <p:sp>
        <p:nvSpPr>
          <p:cNvPr id="4" name="3 Marcador de número de diapositiva"/>
          <p:cNvSpPr>
            <a:spLocks noGrp="1"/>
          </p:cNvSpPr>
          <p:nvPr>
            <p:ph type="sldNum" sz="quarter" idx="10"/>
          </p:nvPr>
        </p:nvSpPr>
        <p:spPr/>
        <p:txBody>
          <a:bodyPr/>
          <a:lstStyle/>
          <a:p>
            <a:pPr lvl="0"/>
            <a:fld id="{6B0C7D96-DAF1-4ADA-B097-57AA5F5F52D5}" type="slidenum">
              <a:rPr lang="en-GB" smtClean="0"/>
              <a:pPr lvl="0"/>
              <a:t>10</a:t>
            </a:fld>
            <a:endParaRPr lang="en-GB"/>
          </a:p>
        </p:txBody>
      </p:sp>
    </p:spTree>
    <p:extLst>
      <p:ext uri="{BB962C8B-B14F-4D97-AF65-F5344CB8AC3E}">
        <p14:creationId xmlns:p14="http://schemas.microsoft.com/office/powerpoint/2010/main" val="17430840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7 Marcador de número de diapositiva"/>
          <p:cNvSpPr txBox="1"/>
          <p:nvPr/>
        </p:nvSpPr>
        <p:spPr>
          <a:xfrm>
            <a:off x="4023293" y="9723126"/>
            <a:ext cx="3075885" cy="511512"/>
          </a:xfrm>
          <a:prstGeom prst="rect">
            <a:avLst/>
          </a:prstGeom>
          <a:noFill/>
          <a:ln>
            <a:noFill/>
          </a:ln>
        </p:spPr>
        <p:txBody>
          <a:bodyPr vert="horz" wrap="square" lIns="98264" tIns="48942" rIns="98264" bIns="48942" anchor="b" anchorCtr="0" compatLnSpc="0"/>
          <a:lstStyle/>
          <a:p>
            <a:pPr algn="r" defTabSz="949056" hangingPunct="0">
              <a:defRPr sz="1800" b="0" i="0" u="none" strike="noStrike" kern="0" cap="none" spc="0" baseline="0">
                <a:solidFill>
                  <a:srgbClr val="000000"/>
                </a:solidFill>
                <a:uFillTx/>
              </a:defRPr>
            </a:pPr>
            <a:fld id="{13D9090B-C320-4137-9918-41C0FD3D5882}" type="slidenum">
              <a:rPr/>
              <a:pPr algn="r" defTabSz="949056" hangingPunct="0">
                <a:defRPr sz="1800" b="0" i="0" u="none" strike="noStrike" kern="0" cap="none" spc="0" baseline="0">
                  <a:solidFill>
                    <a:srgbClr val="000000"/>
                  </a:solidFill>
                  <a:uFillTx/>
                </a:defRPr>
              </a:pPr>
              <a:t>12</a:t>
            </a:fld>
            <a:endParaRPr lang="en-US" sz="1200">
              <a:solidFill>
                <a:srgbClr val="000000"/>
              </a:solidFill>
              <a:latin typeface="Times New Roman" pitchFamily="18"/>
              <a:ea typeface="DejaVu Sans" pitchFamily="2"/>
              <a:cs typeface="DejaVu Sans" pitchFamily="2"/>
            </a:endParaRPr>
          </a:p>
        </p:txBody>
      </p:sp>
      <p:sp>
        <p:nvSpPr>
          <p:cNvPr id="3" name="1 Marcador de imagen de diapositiva"/>
          <p:cNvSpPr>
            <a:spLocks noGrp="1" noRot="1" noChangeAspect="1"/>
          </p:cNvSpPr>
          <p:nvPr>
            <p:ph type="sldImg"/>
          </p:nvPr>
        </p:nvSpPr>
        <p:spPr>
          <a:xfrm>
            <a:off x="989013" y="766763"/>
            <a:ext cx="5121275" cy="3840162"/>
          </a:xfrm>
          <a:solidFill>
            <a:srgbClr val="4F81BD"/>
          </a:solidFill>
          <a:ln w="25402">
            <a:solidFill>
              <a:srgbClr val="385D8A"/>
            </a:solidFill>
            <a:prstDash val="solid"/>
          </a:ln>
        </p:spPr>
      </p:sp>
      <p:sp>
        <p:nvSpPr>
          <p:cNvPr id="4" name="2 Marcador de notas"/>
          <p:cNvSpPr txBox="1">
            <a:spLocks noGrp="1"/>
          </p:cNvSpPr>
          <p:nvPr>
            <p:ph type="body" sz="quarter" idx="1"/>
          </p:nvPr>
        </p:nvSpPr>
        <p:spPr>
          <a:xfrm>
            <a:off x="945531" y="4861751"/>
            <a:ext cx="5208116" cy="184666"/>
          </a:xfrm>
        </p:spPr>
        <p:txBody>
          <a:bodyPr>
            <a:spAutoFit/>
          </a:bodyPr>
          <a:lstStyle/>
          <a:p>
            <a:r>
              <a:rPr lang="es-ES" dirty="0"/>
              <a:t>Abrir aquí la discusión de si el </a:t>
            </a:r>
            <a:r>
              <a:rPr lang="es-ES" dirty="0" err="1"/>
              <a:t>semantic</a:t>
            </a:r>
            <a:r>
              <a:rPr lang="es-ES" dirty="0"/>
              <a:t> </a:t>
            </a:r>
            <a:r>
              <a:rPr lang="es-ES" dirty="0" err="1"/>
              <a:t>versioning</a:t>
            </a:r>
            <a:r>
              <a:rPr lang="es-ES" dirty="0"/>
              <a:t> tiene o no tiene sentido.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Master" Target="../slideMasters/slideMaster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Layouts/_rels/slideLayout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Master" Target="../slideMasters/slideMaster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Master" Target="../slideMasters/slideMaster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Layouts/_rels/slideLayout2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Master" Target="../slideMasters/slideMaster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p:transition/>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txBox="1">
            <a:spLocks noGrp="1"/>
          </p:cNvSpPr>
          <p:nvPr>
            <p:ph type="title"/>
          </p:nvPr>
        </p:nvSpPr>
        <p:spPr>
          <a:xfrm>
            <a:off x="457200" y="273048"/>
            <a:ext cx="3008311" cy="1162046"/>
          </a:xfrm>
        </p:spPr>
        <p:txBody>
          <a:bodyPr anchor="b" anchorCtr="0"/>
          <a:lstStyle>
            <a:lvl1pPr algn="l">
              <a:defRPr sz="2000" b="1"/>
            </a:lvl1pPr>
          </a:lstStyle>
          <a:p>
            <a:pPr lvl="0"/>
            <a:r>
              <a:rPr lang="es-ES"/>
              <a:t>Haga clic para modificar el estilo de título del patrón</a:t>
            </a:r>
          </a:p>
        </p:txBody>
      </p:sp>
      <p:sp>
        <p:nvSpPr>
          <p:cNvPr id="3" name="2 Marcador de contenido"/>
          <p:cNvSpPr txBox="1">
            <a:spLocks noGrp="1"/>
          </p:cNvSpPr>
          <p:nvPr>
            <p:ph idx="1"/>
          </p:nvPr>
        </p:nvSpPr>
        <p:spPr>
          <a:xfrm>
            <a:off x="3575047" y="273048"/>
            <a:ext cx="5111752" cy="5853110"/>
          </a:xfrm>
        </p:spPr>
        <p:txBody>
          <a:bodyPr/>
          <a:lstStyle>
            <a:lvl1pPr>
              <a:defRPr sz="3200"/>
            </a:lvl1pPr>
            <a:lvl2pPr>
              <a:defRPr sz="2800"/>
            </a:lvl2pPr>
            <a:lvl3pPr>
              <a:defRPr/>
            </a:lvl3pPr>
            <a:lvl4pPr>
              <a:defRPr sz="2000"/>
            </a:lvl4pPr>
            <a:lvl5pPr>
              <a:defRPr sz="2000"/>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txBox="1">
            <a:spLocks noGrp="1"/>
          </p:cNvSpPr>
          <p:nvPr>
            <p:ph type="body" idx="2"/>
          </p:nvPr>
        </p:nvSpPr>
        <p:spPr>
          <a:xfrm>
            <a:off x="457200" y="1435095"/>
            <a:ext cx="3008311" cy="4691064"/>
          </a:xfrm>
        </p:spPr>
        <p:txBody>
          <a:bodyPr/>
          <a:lstStyle>
            <a:lvl1pPr marL="0" indent="0">
              <a:buNone/>
              <a:defRPr sz="1400"/>
            </a:lvl1pPr>
          </a:lstStyle>
          <a:p>
            <a:pPr lvl="0"/>
            <a:r>
              <a:rPr lang="es-ES"/>
              <a:t>Haga clic para modificar el estilo de texto del patrón</a:t>
            </a: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txBox="1">
            <a:spLocks noGrp="1"/>
          </p:cNvSpPr>
          <p:nvPr>
            <p:ph type="title"/>
          </p:nvPr>
        </p:nvSpPr>
        <p:spPr>
          <a:xfrm>
            <a:off x="1792288" y="4800600"/>
            <a:ext cx="5486400" cy="566735"/>
          </a:xfrm>
        </p:spPr>
        <p:txBody>
          <a:bodyPr anchor="b" anchorCtr="0"/>
          <a:lstStyle>
            <a:lvl1pPr algn="l">
              <a:defRPr sz="2000" b="1"/>
            </a:lvl1pPr>
          </a:lstStyle>
          <a:p>
            <a:pPr lvl="0"/>
            <a:r>
              <a:rPr lang="es-ES"/>
              <a:t>Haga clic para modificar el estilo de título del patrón</a:t>
            </a:r>
          </a:p>
        </p:txBody>
      </p:sp>
      <p:sp>
        <p:nvSpPr>
          <p:cNvPr id="3" name="2 Marcador de posición de imagen"/>
          <p:cNvSpPr txBox="1">
            <a:spLocks noGrp="1"/>
          </p:cNvSpPr>
          <p:nvPr>
            <p:ph type="pic" idx="1"/>
          </p:nvPr>
        </p:nvSpPr>
        <p:spPr>
          <a:xfrm>
            <a:off x="1792288" y="612776"/>
            <a:ext cx="5486400" cy="4114800"/>
          </a:xfrm>
        </p:spPr>
        <p:txBody>
          <a:bodyPr/>
          <a:lstStyle>
            <a:lvl1pPr marL="0" indent="0">
              <a:buNone/>
              <a:defRPr sz="3200"/>
            </a:lvl1pPr>
          </a:lstStyle>
          <a:p>
            <a:pPr lvl="0"/>
            <a:endParaRPr lang="es-ES"/>
          </a:p>
        </p:txBody>
      </p:sp>
      <p:sp>
        <p:nvSpPr>
          <p:cNvPr id="4" name="3 Marcador de texto"/>
          <p:cNvSpPr txBox="1">
            <a:spLocks noGrp="1"/>
          </p:cNvSpPr>
          <p:nvPr>
            <p:ph type="body" idx="2"/>
          </p:nvPr>
        </p:nvSpPr>
        <p:spPr>
          <a:xfrm>
            <a:off x="1792288" y="5367335"/>
            <a:ext cx="5486400" cy="804864"/>
          </a:xfrm>
        </p:spPr>
        <p:txBody>
          <a:bodyPr/>
          <a:lstStyle>
            <a:lvl1pPr marL="0" indent="0">
              <a:buNone/>
              <a:defRPr sz="1400"/>
            </a:lvl1pPr>
          </a:lstStyle>
          <a:p>
            <a:pPr lvl="0"/>
            <a:r>
              <a:rPr lang="es-ES"/>
              <a:t>Haga clic para modificar el estilo de texto del patrón</a:t>
            </a:r>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txBox="1">
            <a:spLocks noGrp="1"/>
          </p:cNvSpPr>
          <p:nvPr>
            <p:ph type="title"/>
          </p:nvPr>
        </p:nvSpPr>
        <p:spPr/>
        <p:txBody>
          <a:bodyPr/>
          <a:lstStyle>
            <a:lvl1pPr>
              <a:defRPr/>
            </a:lvl1pPr>
          </a:lstStyle>
          <a:p>
            <a:pPr lvl="0"/>
            <a:r>
              <a:rPr lang="es-ES"/>
              <a:t>Haga clic para modificar el estilo de título del patrón</a:t>
            </a:r>
          </a:p>
        </p:txBody>
      </p:sp>
      <p:sp>
        <p:nvSpPr>
          <p:cNvPr id="3" name="2 Marcador de texto vertical"/>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txBox="1">
            <a:spLocks noGrp="1"/>
          </p:cNvSpPr>
          <p:nvPr>
            <p:ph type="title" orient="vert"/>
          </p:nvPr>
        </p:nvSpPr>
        <p:spPr>
          <a:xfrm>
            <a:off x="6794504" y="-31747"/>
            <a:ext cx="2205039" cy="6511927"/>
          </a:xfrm>
        </p:spPr>
        <p:txBody>
          <a:bodyPr vert="eaVert"/>
          <a:lstStyle>
            <a:lvl1pPr>
              <a:defRPr/>
            </a:lvl1pPr>
          </a:lstStyle>
          <a:p>
            <a:pPr lvl="0"/>
            <a:r>
              <a:rPr lang="es-ES"/>
              <a:t>Haga clic para modificar el estilo de título del patrón</a:t>
            </a:r>
          </a:p>
        </p:txBody>
      </p:sp>
      <p:sp>
        <p:nvSpPr>
          <p:cNvPr id="3" name="2 Marcador de texto vertical"/>
          <p:cNvSpPr txBox="1">
            <a:spLocks noGrp="1"/>
          </p:cNvSpPr>
          <p:nvPr>
            <p:ph type="body" orient="vert" idx="1"/>
          </p:nvPr>
        </p:nvSpPr>
        <p:spPr>
          <a:xfrm>
            <a:off x="179386" y="-31747"/>
            <a:ext cx="6462714" cy="6511927"/>
          </a:xfrm>
        </p:spPr>
        <p:txBody>
          <a:bodyPr vert="eaVert"/>
          <a:lstStyle>
            <a:lvl1pPr>
              <a:defRPr/>
            </a:lvl1pPr>
            <a:lvl2pPr>
              <a:defRPr/>
            </a:lvl2pPr>
            <a:lvl3pPr>
              <a:defRPr/>
            </a:lvl3pPr>
            <a:lvl4pPr>
              <a:defRPr/>
            </a:lvl4pPr>
            <a:lvl5pPr>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iseño personalizado">
    <p:spTree>
      <p:nvGrpSpPr>
        <p:cNvPr id="1" name=""/>
        <p:cNvGrpSpPr/>
        <p:nvPr/>
      </p:nvGrpSpPr>
      <p:grpSpPr>
        <a:xfrm>
          <a:off x="0" y="0"/>
          <a:ext cx="0" cy="0"/>
          <a:chOff x="0" y="0"/>
          <a:chExt cx="0" cy="0"/>
        </a:xfrm>
      </p:grpSpPr>
      <p:sp>
        <p:nvSpPr>
          <p:cNvPr id="2" name="1 Título"/>
          <p:cNvSpPr txBox="1">
            <a:spLocks noGrp="1"/>
          </p:cNvSpPr>
          <p:nvPr>
            <p:ph type="title"/>
          </p:nvPr>
        </p:nvSpPr>
        <p:spPr/>
        <p:txBody>
          <a:bodyPr/>
          <a:lstStyle>
            <a:lvl1pPr>
              <a:defRPr/>
            </a:lvl1pPr>
          </a:lstStyle>
          <a:p>
            <a:pPr lvl="0"/>
            <a:r>
              <a:rPr lang="es-ES" dirty="0"/>
              <a:t>Haga clic para modificar el estilo de título del patrón</a:t>
            </a:r>
          </a:p>
        </p:txBody>
      </p:sp>
      <p:sp>
        <p:nvSpPr>
          <p:cNvPr id="3" name="2 Marcador de contenido"/>
          <p:cNvSpPr txBox="1">
            <a:spLocks noGrp="1"/>
          </p:cNvSpPr>
          <p:nvPr>
            <p:ph idx="4294967295"/>
          </p:nvPr>
        </p:nvSpPr>
        <p:spPr>
          <a:xfrm>
            <a:off x="251524" y="764703"/>
            <a:ext cx="8640961" cy="5853110"/>
          </a:xfrm>
        </p:spPr>
        <p:txBody>
          <a:bodyPr/>
          <a:lstStyle>
            <a:lvl1pPr>
              <a:defRPr sz="3200"/>
            </a:lvl1pPr>
            <a:lvl2pPr>
              <a:defRPr sz="2800"/>
            </a:lvl2pPr>
            <a:lvl3pPr>
              <a:defRPr/>
            </a:lvl3pPr>
            <a:lvl4pPr>
              <a:defRPr sz="2000"/>
            </a:lvl4pPr>
            <a:lvl5pPr>
              <a:defRPr sz="2000"/>
            </a:lvl5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Tree>
  </p:cSld>
  <p:clrMapOvr>
    <a:masterClrMapping/>
  </p:clrMapOvr>
  <p:transition/>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1_Diseño personalizado">
    <p:spTree>
      <p:nvGrpSpPr>
        <p:cNvPr id="1" name=""/>
        <p:cNvGrpSpPr/>
        <p:nvPr/>
      </p:nvGrpSpPr>
      <p:grpSpPr>
        <a:xfrm>
          <a:off x="0" y="0"/>
          <a:ext cx="0" cy="0"/>
          <a:chOff x="0" y="0"/>
          <a:chExt cx="0" cy="0"/>
        </a:xfrm>
      </p:grpSpPr>
      <p:sp>
        <p:nvSpPr>
          <p:cNvPr id="2" name="1 Título"/>
          <p:cNvSpPr txBox="1">
            <a:spLocks noGrp="1"/>
          </p:cNvSpPr>
          <p:nvPr>
            <p:ph type="title"/>
          </p:nvPr>
        </p:nvSpPr>
        <p:spPr/>
        <p:txBody>
          <a:bodyPr/>
          <a:lstStyle>
            <a:lvl1pPr>
              <a:defRPr/>
            </a:lvl1pPr>
          </a:lstStyle>
          <a:p>
            <a:pPr lvl="0"/>
            <a:r>
              <a:rPr lang="es-ES"/>
              <a:t>Haga clic para modificar el estilo de título del patrón</a:t>
            </a:r>
          </a:p>
        </p:txBody>
      </p:sp>
      <p:graphicFrame>
        <p:nvGraphicFramePr>
          <p:cNvPr id="10" name="9 Diagrama"/>
          <p:cNvGraphicFramePr/>
          <p:nvPr userDrawn="1"/>
        </p:nvGraphicFramePr>
        <p:xfrm>
          <a:off x="1187624" y="1196752"/>
          <a:ext cx="7056784" cy="4824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Diseño personalizado">
    <p:spTree>
      <p:nvGrpSpPr>
        <p:cNvPr id="1" name=""/>
        <p:cNvGrpSpPr/>
        <p:nvPr/>
      </p:nvGrpSpPr>
      <p:grpSpPr>
        <a:xfrm>
          <a:off x="0" y="0"/>
          <a:ext cx="0" cy="0"/>
          <a:chOff x="0" y="0"/>
          <a:chExt cx="0" cy="0"/>
        </a:xfrm>
      </p:grpSpPr>
      <p:graphicFrame>
        <p:nvGraphicFramePr>
          <p:cNvPr id="10" name="9 Diagrama"/>
          <p:cNvGraphicFramePr/>
          <p:nvPr userDrawn="1">
            <p:extLst>
              <p:ext uri="{D42A27DB-BD31-4B8C-83A1-F6EECF244321}">
                <p14:modId xmlns:p14="http://schemas.microsoft.com/office/powerpoint/2010/main" val="190313423"/>
              </p:ext>
            </p:extLst>
          </p:nvPr>
        </p:nvGraphicFramePr>
        <p:xfrm>
          <a:off x="1187624" y="332656"/>
          <a:ext cx="7056784" cy="62646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94758" y="1676400"/>
            <a:ext cx="3170621"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631793" y="1676400"/>
            <a:ext cx="3131207"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303516" y="482982"/>
            <a:ext cx="6383283" cy="1143000"/>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2294759" y="1654165"/>
            <a:ext cx="3179379"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2286000" y="2293927"/>
            <a:ext cx="3196897" cy="3579396"/>
          </a:xfrm>
        </p:spPr>
        <p:txBody>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5719379" y="1654165"/>
            <a:ext cx="2967421"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728138" y="2293927"/>
            <a:ext cx="2958662" cy="3599239"/>
          </a:xfrm>
        </p:spPr>
        <p:txBody>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cSld name="Dos objetos">
    <p:spTree>
      <p:nvGrpSpPr>
        <p:cNvPr id="1" name=""/>
        <p:cNvGrpSpPr/>
        <p:nvPr/>
      </p:nvGrpSpPr>
      <p:grpSpPr>
        <a:xfrm>
          <a:off x="0" y="0"/>
          <a:ext cx="0" cy="0"/>
          <a:chOff x="0" y="0"/>
          <a:chExt cx="0" cy="0"/>
        </a:xfrm>
      </p:grpSpPr>
      <p:sp>
        <p:nvSpPr>
          <p:cNvPr id="2" name="1 Título"/>
          <p:cNvSpPr txBox="1">
            <a:spLocks noGrp="1"/>
          </p:cNvSpPr>
          <p:nvPr>
            <p:ph type="title"/>
          </p:nvPr>
        </p:nvSpPr>
        <p:spPr/>
        <p:txBody>
          <a:bodyPr/>
          <a:lstStyle>
            <a:lvl1pPr>
              <a:defRPr/>
            </a:lvl1pPr>
          </a:lstStyle>
          <a:p>
            <a:pPr lvl="0"/>
            <a:r>
              <a:rPr lang="es-ES"/>
              <a:t>Haga clic para modificar el estilo de título del patrón</a:t>
            </a:r>
          </a:p>
        </p:txBody>
      </p:sp>
      <p:sp>
        <p:nvSpPr>
          <p:cNvPr id="3" name="2 Marcador de contenido"/>
          <p:cNvSpPr txBox="1">
            <a:spLocks noGrp="1"/>
          </p:cNvSpPr>
          <p:nvPr>
            <p:ph idx="1"/>
          </p:nvPr>
        </p:nvSpPr>
        <p:spPr>
          <a:xfrm>
            <a:off x="585792" y="1219196"/>
            <a:ext cx="3897309" cy="5257800"/>
          </a:xfrm>
        </p:spPr>
        <p:txBody>
          <a:bodyPr/>
          <a:lstStyle>
            <a:lvl1pPr>
              <a:defRPr/>
            </a:lvl1pPr>
            <a:lvl2pPr>
              <a:defRPr sz="2400"/>
            </a:lvl2pPr>
            <a:lvl3pPr>
              <a:defRPr sz="2000"/>
            </a:lvl3pPr>
            <a:lvl4pPr>
              <a:defRPr/>
            </a:lvl4pPr>
            <a:lvl5pPr>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txBox="1">
            <a:spLocks noGrp="1"/>
          </p:cNvSpPr>
          <p:nvPr>
            <p:ph idx="2"/>
          </p:nvPr>
        </p:nvSpPr>
        <p:spPr>
          <a:xfrm>
            <a:off x="4635495" y="1219196"/>
            <a:ext cx="3898901" cy="5257800"/>
          </a:xfrm>
        </p:spPr>
        <p:txBody>
          <a:bodyPr/>
          <a:lstStyle>
            <a:lvl1pPr>
              <a:defRPr/>
            </a:lvl1pPr>
            <a:lvl2pPr>
              <a:defRPr sz="2400"/>
            </a:lvl2pPr>
            <a:lvl3pPr>
              <a:defRPr sz="2000"/>
            </a:lvl3pPr>
            <a:lvl4pPr>
              <a:defRPr/>
            </a:lvl4pPr>
            <a:lvl5pPr>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cSld>
  <p:clrMapOvr>
    <a:masterClrMapping/>
  </p:clrMapOvr>
  <p:transition/>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78993" y="273050"/>
            <a:ext cx="3008313" cy="1162050"/>
          </a:xfrm>
        </p:spPr>
        <p:txBody>
          <a:bodyPr anchor="b"/>
          <a:lstStyle>
            <a:lvl1pPr algn="l">
              <a:defRPr sz="2400" b="1"/>
            </a:lvl1pPr>
          </a:lstStyle>
          <a:p>
            <a:r>
              <a:rPr lang="en-US" dirty="0"/>
              <a:t>Click to edit Master title style</a:t>
            </a:r>
          </a:p>
        </p:txBody>
      </p:sp>
      <p:sp>
        <p:nvSpPr>
          <p:cNvPr id="3" name="Content Placeholder 2"/>
          <p:cNvSpPr>
            <a:spLocks noGrp="1"/>
          </p:cNvSpPr>
          <p:nvPr>
            <p:ph idx="1"/>
          </p:nvPr>
        </p:nvSpPr>
        <p:spPr>
          <a:xfrm>
            <a:off x="5491655" y="273050"/>
            <a:ext cx="3527972" cy="6409778"/>
          </a:xfrm>
        </p:spPr>
        <p:txBody>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2278993" y="1435100"/>
            <a:ext cx="3008313" cy="526524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09046" y="508000"/>
            <a:ext cx="5486400" cy="762000"/>
          </a:xfrm>
        </p:spPr>
        <p:txBody>
          <a:bodyPr/>
          <a:lstStyle>
            <a:lvl1pPr algn="l">
              <a:defRPr sz="2800" b="1"/>
            </a:lvl1pPr>
          </a:lstStyle>
          <a:p>
            <a:r>
              <a:rPr lang="en-US" dirty="0"/>
              <a:t>Click to edit Master title style</a:t>
            </a:r>
          </a:p>
        </p:txBody>
      </p:sp>
      <p:sp>
        <p:nvSpPr>
          <p:cNvPr id="3" name="Picture Placeholder 2"/>
          <p:cNvSpPr>
            <a:spLocks noGrp="1"/>
          </p:cNvSpPr>
          <p:nvPr>
            <p:ph type="pic" idx="1"/>
          </p:nvPr>
        </p:nvSpPr>
        <p:spPr>
          <a:xfrm>
            <a:off x="2309045" y="1506153"/>
            <a:ext cx="6029161" cy="452187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09045" y="6053138"/>
            <a:ext cx="6029161" cy="64720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2_Diseño personalizado">
    <p:spTree>
      <p:nvGrpSpPr>
        <p:cNvPr id="1" name=""/>
        <p:cNvGrpSpPr/>
        <p:nvPr/>
      </p:nvGrpSpPr>
      <p:grpSpPr>
        <a:xfrm>
          <a:off x="0" y="0"/>
          <a:ext cx="0" cy="0"/>
          <a:chOff x="0" y="0"/>
          <a:chExt cx="0" cy="0"/>
        </a:xfrm>
      </p:grpSpPr>
      <p:sp>
        <p:nvSpPr>
          <p:cNvPr id="2" name="1 Título"/>
          <p:cNvSpPr txBox="1">
            <a:spLocks noGrp="1"/>
          </p:cNvSpPr>
          <p:nvPr>
            <p:ph type="title"/>
          </p:nvPr>
        </p:nvSpPr>
        <p:spPr/>
        <p:txBody>
          <a:bodyPr/>
          <a:lstStyle>
            <a:lvl1pPr>
              <a:defRPr/>
            </a:lvl1pPr>
          </a:lstStyle>
          <a:p>
            <a:pPr lvl="0"/>
            <a:r>
              <a:rPr lang="es-ES"/>
              <a:t>Haga clic para modificar el estilo de título del patrón</a:t>
            </a:r>
          </a:p>
        </p:txBody>
      </p:sp>
      <p:graphicFrame>
        <p:nvGraphicFramePr>
          <p:cNvPr id="10" name="9 Diagrama"/>
          <p:cNvGraphicFramePr/>
          <p:nvPr userDrawn="1"/>
        </p:nvGraphicFramePr>
        <p:xfrm>
          <a:off x="1187624" y="1196752"/>
          <a:ext cx="7056784" cy="4824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3_Diseño personalizado">
    <p:spTree>
      <p:nvGrpSpPr>
        <p:cNvPr id="1" name=""/>
        <p:cNvGrpSpPr/>
        <p:nvPr/>
      </p:nvGrpSpPr>
      <p:grpSpPr>
        <a:xfrm>
          <a:off x="0" y="0"/>
          <a:ext cx="0" cy="0"/>
          <a:chOff x="0" y="0"/>
          <a:chExt cx="0" cy="0"/>
        </a:xfrm>
      </p:grpSpPr>
      <p:graphicFrame>
        <p:nvGraphicFramePr>
          <p:cNvPr id="10" name="9 Diagrama"/>
          <p:cNvGraphicFramePr/>
          <p:nvPr userDrawn="1"/>
        </p:nvGraphicFramePr>
        <p:xfrm>
          <a:off x="1187624" y="332656"/>
          <a:ext cx="7056784" cy="62646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txBox="1">
            <a:spLocks noGrp="1"/>
          </p:cNvSpPr>
          <p:nvPr>
            <p:ph type="ctrTitle"/>
          </p:nvPr>
        </p:nvSpPr>
        <p:spPr>
          <a:xfrm>
            <a:off x="685800" y="2130423"/>
            <a:ext cx="7772400" cy="1470026"/>
          </a:xfrm>
        </p:spPr>
        <p:txBody>
          <a:bodyPr/>
          <a:lstStyle>
            <a:lvl1pPr>
              <a:defRPr/>
            </a:lvl1pPr>
          </a:lstStyle>
          <a:p>
            <a:pPr lvl="0"/>
            <a:r>
              <a:rPr lang="es-ES"/>
              <a:t>Haga clic para modificar el estilo de título del patrón</a:t>
            </a:r>
          </a:p>
        </p:txBody>
      </p:sp>
      <p:sp>
        <p:nvSpPr>
          <p:cNvPr id="3" name="2 Subtítulo"/>
          <p:cNvSpPr txBox="1">
            <a:spLocks noGrp="1"/>
          </p:cNvSpPr>
          <p:nvPr>
            <p:ph type="subTitle" idx="1"/>
          </p:nvPr>
        </p:nvSpPr>
        <p:spPr>
          <a:xfrm>
            <a:off x="1371600" y="3886200"/>
            <a:ext cx="6400800" cy="1752603"/>
          </a:xfrm>
        </p:spPr>
        <p:txBody>
          <a:bodyPr anchorCtr="1"/>
          <a:lstStyle>
            <a:lvl1pPr marL="0" indent="0" algn="ctr">
              <a:buNone/>
              <a:defRPr>
                <a:solidFill>
                  <a:srgbClr val="898989"/>
                </a:solidFill>
              </a:defRPr>
            </a:lvl1pPr>
          </a:lstStyle>
          <a:p>
            <a:pPr lvl="0"/>
            <a:r>
              <a:rPr lang="es-ES"/>
              <a:t>Haga clic para modificar el estilo de subtítulo del patrón</a:t>
            </a: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txBox="1">
            <a:spLocks noGrp="1"/>
          </p:cNvSpPr>
          <p:nvPr>
            <p:ph type="title"/>
          </p:nvPr>
        </p:nvSpPr>
        <p:spPr/>
        <p:txBody>
          <a:bodyPr/>
          <a:lstStyle>
            <a:lvl1pPr>
              <a:buNone/>
              <a:defRPr/>
            </a:lvl1pPr>
          </a:lstStyle>
          <a:p>
            <a:pPr lvl="0"/>
            <a:r>
              <a:rPr lang="es-ES"/>
              <a:t>Haga clic para modificar el estilo de título del patrón</a:t>
            </a:r>
          </a:p>
        </p:txBody>
      </p:sp>
      <p:sp>
        <p:nvSpPr>
          <p:cNvPr id="3" name="2 Marcador de contenido"/>
          <p:cNvSpPr txBox="1">
            <a:spLocks noGrp="1"/>
          </p:cNvSpPr>
          <p:nvPr>
            <p:ph idx="1"/>
          </p:nvPr>
        </p:nvSpPr>
        <p:spPr>
          <a:xfrm>
            <a:off x="251524" y="894959"/>
            <a:ext cx="8748476" cy="5774399"/>
          </a:xfrm>
        </p:spPr>
        <p:txBody>
          <a:bodyPr/>
          <a:lstStyle>
            <a:lvl1pPr>
              <a:defRPr/>
            </a:lvl1pPr>
            <a:lvl2pPr>
              <a:defRPr/>
            </a:lvl2pPr>
            <a:lvl3pPr>
              <a:defRPr/>
            </a:lvl3pPr>
            <a:lvl4pPr>
              <a:defRPr/>
            </a:lvl4pPr>
            <a:lvl5pPr>
              <a:defRPr/>
            </a:lvl5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Tree>
  </p:cSld>
  <p:clrMapOvr>
    <a:masterClrMapping/>
  </p:clrMapOvr>
  <p:transition/>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txBox="1">
            <a:spLocks noGrp="1"/>
          </p:cNvSpPr>
          <p:nvPr>
            <p:ph type="title"/>
          </p:nvPr>
        </p:nvSpPr>
        <p:spPr>
          <a:xfrm>
            <a:off x="722311" y="4406895"/>
            <a:ext cx="7772400" cy="1362071"/>
          </a:xfrm>
        </p:spPr>
        <p:txBody>
          <a:bodyPr anchor="t" anchorCtr="0"/>
          <a:lstStyle>
            <a:lvl1pPr algn="l">
              <a:defRPr sz="4000" b="1" cap="all"/>
            </a:lvl1pPr>
          </a:lstStyle>
          <a:p>
            <a:pPr lvl="0"/>
            <a:r>
              <a:rPr lang="es-ES"/>
              <a:t>Haga clic para modificar el estilo de título del patrón</a:t>
            </a:r>
          </a:p>
        </p:txBody>
      </p:sp>
      <p:sp>
        <p:nvSpPr>
          <p:cNvPr id="3" name="2 Marcador de texto"/>
          <p:cNvSpPr txBox="1">
            <a:spLocks noGrp="1"/>
          </p:cNvSpPr>
          <p:nvPr>
            <p:ph type="body" idx="1"/>
          </p:nvPr>
        </p:nvSpPr>
        <p:spPr>
          <a:xfrm>
            <a:off x="722311" y="2906713"/>
            <a:ext cx="7772400" cy="1500182"/>
          </a:xfrm>
        </p:spPr>
        <p:txBody>
          <a:bodyPr anchor="b"/>
          <a:lstStyle>
            <a:lvl1pPr marL="0" indent="0">
              <a:buNone/>
              <a:defRPr sz="2000">
                <a:solidFill>
                  <a:srgbClr val="898989"/>
                </a:solidFill>
              </a:defRPr>
            </a:lvl1pPr>
          </a:lstStyle>
          <a:p>
            <a:pPr lvl="0"/>
            <a:r>
              <a:rPr lang="es-ES"/>
              <a:t>Haga clic para modificar el estilo de texto del patrón</a:t>
            </a: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txBox="1">
            <a:spLocks noGrp="1"/>
          </p:cNvSpPr>
          <p:nvPr>
            <p:ph type="title"/>
          </p:nvPr>
        </p:nvSpPr>
        <p:spPr/>
        <p:txBody>
          <a:bodyPr/>
          <a:lstStyle>
            <a:lvl1pPr>
              <a:defRPr/>
            </a:lvl1pPr>
          </a:lstStyle>
          <a:p>
            <a:pPr lvl="0"/>
            <a:r>
              <a:rPr lang="es-ES"/>
              <a:t>Haga clic para modificar el estilo de título del patrón</a:t>
            </a:r>
          </a:p>
        </p:txBody>
      </p:sp>
      <p:sp>
        <p:nvSpPr>
          <p:cNvPr id="3" name="2 Marcador de contenido"/>
          <p:cNvSpPr txBox="1">
            <a:spLocks noGrp="1"/>
          </p:cNvSpPr>
          <p:nvPr>
            <p:ph idx="1"/>
          </p:nvPr>
        </p:nvSpPr>
        <p:spPr>
          <a:xfrm>
            <a:off x="585792" y="895353"/>
            <a:ext cx="4130673" cy="5584826"/>
          </a:xfrm>
        </p:spPr>
        <p:txBody>
          <a:bodyPr/>
          <a:lstStyle>
            <a:lvl1pPr>
              <a:defRPr/>
            </a:lvl1pPr>
            <a:lvl2pPr>
              <a:defRPr sz="2400"/>
            </a:lvl2pPr>
            <a:lvl3pPr>
              <a:defRPr sz="2000"/>
            </a:lvl3pPr>
            <a:lvl4pPr>
              <a:defRPr/>
            </a:lvl4pPr>
            <a:lvl5pPr>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txBox="1">
            <a:spLocks noGrp="1"/>
          </p:cNvSpPr>
          <p:nvPr>
            <p:ph idx="2"/>
          </p:nvPr>
        </p:nvSpPr>
        <p:spPr>
          <a:xfrm>
            <a:off x="4868859" y="895353"/>
            <a:ext cx="4130673" cy="5584826"/>
          </a:xfrm>
        </p:spPr>
        <p:txBody>
          <a:bodyPr/>
          <a:lstStyle>
            <a:lvl1pPr>
              <a:defRPr/>
            </a:lvl1pPr>
            <a:lvl2pPr>
              <a:defRPr sz="2400"/>
            </a:lvl2pPr>
            <a:lvl3pPr>
              <a:defRPr sz="2000"/>
            </a:lvl3pPr>
            <a:lvl4pPr>
              <a:defRPr/>
            </a:lvl4pPr>
            <a:lvl5pPr>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txBox="1">
            <a:spLocks noGrp="1"/>
          </p:cNvSpPr>
          <p:nvPr>
            <p:ph type="title"/>
          </p:nvPr>
        </p:nvSpPr>
        <p:spPr>
          <a:xfrm>
            <a:off x="457200" y="274640"/>
            <a:ext cx="8229600" cy="1143000"/>
          </a:xfrm>
        </p:spPr>
        <p:txBody>
          <a:bodyPr/>
          <a:lstStyle>
            <a:lvl1pPr>
              <a:defRPr/>
            </a:lvl1pPr>
          </a:lstStyle>
          <a:p>
            <a:pPr lvl="0"/>
            <a:r>
              <a:rPr lang="es-ES"/>
              <a:t>Haga clic para modificar el estilo de título del patrón</a:t>
            </a:r>
          </a:p>
        </p:txBody>
      </p:sp>
      <p:sp>
        <p:nvSpPr>
          <p:cNvPr id="3" name="2 Marcador de texto"/>
          <p:cNvSpPr txBox="1">
            <a:spLocks noGrp="1"/>
          </p:cNvSpPr>
          <p:nvPr>
            <p:ph type="body" idx="1"/>
          </p:nvPr>
        </p:nvSpPr>
        <p:spPr>
          <a:xfrm>
            <a:off x="457200" y="1535113"/>
            <a:ext cx="4040184" cy="639759"/>
          </a:xfrm>
        </p:spPr>
        <p:txBody>
          <a:bodyPr anchor="b"/>
          <a:lstStyle>
            <a:lvl1pPr marL="0" indent="0">
              <a:buNone/>
              <a:defRPr sz="2400" b="1"/>
            </a:lvl1pPr>
          </a:lstStyle>
          <a:p>
            <a:pPr lvl="0"/>
            <a:r>
              <a:rPr lang="es-ES"/>
              <a:t>Haga clic para modificar el estilo de texto del patrón</a:t>
            </a:r>
          </a:p>
        </p:txBody>
      </p:sp>
      <p:sp>
        <p:nvSpPr>
          <p:cNvPr id="4" name="3 Marcador de contenido"/>
          <p:cNvSpPr txBox="1">
            <a:spLocks noGrp="1"/>
          </p:cNvSpPr>
          <p:nvPr>
            <p:ph idx="2"/>
          </p:nvPr>
        </p:nvSpPr>
        <p:spPr>
          <a:xfrm>
            <a:off x="457200" y="2174872"/>
            <a:ext cx="4040184" cy="3951286"/>
          </a:xfrm>
        </p:spPr>
        <p:txBody>
          <a:bodyPr/>
          <a:lstStyle>
            <a:lvl1pPr>
              <a:defRPr sz="2400"/>
            </a:lvl1pPr>
            <a:lvl2pPr>
              <a:defRPr sz="2000"/>
            </a:lvl2pPr>
            <a:lvl3pPr>
              <a:defRPr sz="1800"/>
            </a:lvl3pPr>
            <a:lvl4pPr>
              <a:defRPr sz="1600"/>
            </a:lvl4pPr>
            <a:lvl5pPr>
              <a:defRPr sz="1600"/>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txBox="1">
            <a:spLocks noGrp="1"/>
          </p:cNvSpPr>
          <p:nvPr>
            <p:ph type="body" idx="3"/>
          </p:nvPr>
        </p:nvSpPr>
        <p:spPr>
          <a:xfrm>
            <a:off x="4645023" y="1535113"/>
            <a:ext cx="4041776" cy="639759"/>
          </a:xfrm>
        </p:spPr>
        <p:txBody>
          <a:bodyPr anchor="b"/>
          <a:lstStyle>
            <a:lvl1pPr marL="0" indent="0">
              <a:buNone/>
              <a:defRPr sz="2400" b="1"/>
            </a:lvl1pPr>
          </a:lstStyle>
          <a:p>
            <a:pPr lvl="0"/>
            <a:r>
              <a:rPr lang="es-ES"/>
              <a:t>Haga clic para modificar el estilo de texto del patrón</a:t>
            </a:r>
          </a:p>
        </p:txBody>
      </p:sp>
      <p:sp>
        <p:nvSpPr>
          <p:cNvPr id="6" name="5 Marcador de contenido"/>
          <p:cNvSpPr txBox="1">
            <a:spLocks noGrp="1"/>
          </p:cNvSpPr>
          <p:nvPr>
            <p:ph idx="4"/>
          </p:nvPr>
        </p:nvSpPr>
        <p:spPr>
          <a:xfrm>
            <a:off x="4645023" y="2174872"/>
            <a:ext cx="4041776" cy="3951286"/>
          </a:xfrm>
        </p:spPr>
        <p:txBody>
          <a:bodyPr/>
          <a:lstStyle>
            <a:lvl1pPr>
              <a:defRPr sz="2400"/>
            </a:lvl1pPr>
            <a:lvl2pPr>
              <a:defRPr sz="2000"/>
            </a:lvl2pPr>
            <a:lvl3pPr>
              <a:defRPr sz="1800"/>
            </a:lvl3pPr>
            <a:lvl4pPr>
              <a:defRPr sz="1600"/>
            </a:lvl4pPr>
            <a:lvl5pPr>
              <a:defRPr sz="1600"/>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txBox="1">
            <a:spLocks noGrp="1"/>
          </p:cNvSpPr>
          <p:nvPr>
            <p:ph type="title"/>
          </p:nvPr>
        </p:nvSpPr>
        <p:spPr/>
        <p:txBody>
          <a:bodyPr/>
          <a:lstStyle>
            <a:lvl1pPr>
              <a:defRPr/>
            </a:lvl1pPr>
          </a:lstStyle>
          <a:p>
            <a:pPr lvl="0"/>
            <a:r>
              <a:rPr lang="es-ES"/>
              <a:t>Haga clic para modificar el estilo de título del patrón</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p:transition/>
  <p:hf sldNum="0" hdr="0" ftr="0" dt="0"/>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theme" Target="../theme/theme2.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10" Type="http://schemas.openxmlformats.org/officeDocument/2006/relationships/theme" Target="../theme/theme3.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1 Imagen"/>
          <p:cNvPicPr>
            <a:picLocks noChangeAspect="1"/>
          </p:cNvPicPr>
          <p:nvPr/>
        </p:nvPicPr>
        <p:blipFill>
          <a:blip r:embed="rId4" cstate="print">
            <a:alphaModFix/>
            <a:lum/>
          </a:blip>
          <a:srcRect/>
          <a:stretch>
            <a:fillRect/>
          </a:stretch>
        </p:blipFill>
        <p:spPr>
          <a:xfrm>
            <a:off x="-7918" y="-12600"/>
            <a:ext cx="9188284" cy="6891119"/>
          </a:xfrm>
          <a:prstGeom prst="rect">
            <a:avLst/>
          </a:prstGeom>
          <a:noFill/>
          <a:ln>
            <a:noFill/>
          </a:ln>
        </p:spPr>
      </p:pic>
      <p:sp>
        <p:nvSpPr>
          <p:cNvPr id="3" name="2 Marcador de título"/>
          <p:cNvSpPr txBox="1">
            <a:spLocks noGrp="1"/>
          </p:cNvSpPr>
          <p:nvPr>
            <p:ph type="title"/>
          </p:nvPr>
        </p:nvSpPr>
        <p:spPr>
          <a:xfrm>
            <a:off x="3203280" y="2131557"/>
            <a:ext cx="5545077" cy="2305440"/>
          </a:xfrm>
          <a:prstGeom prst="rect">
            <a:avLst/>
          </a:prstGeom>
          <a:noFill/>
          <a:ln>
            <a:noFill/>
          </a:ln>
        </p:spPr>
        <p:txBody>
          <a:bodyPr vert="horz" wrap="square" lIns="90004" tIns="46798" rIns="90004" bIns="46798" anchor="t" anchorCtr="1" compatLnSpc="1"/>
          <a:lstStyle/>
          <a:p>
            <a:pPr lvl="0"/>
            <a:endParaRPr lang="es-ES"/>
          </a:p>
        </p:txBody>
      </p:sp>
      <p:sp>
        <p:nvSpPr>
          <p:cNvPr id="4" name="3 Forma libre"/>
          <p:cNvSpPr/>
          <p:nvPr/>
        </p:nvSpPr>
        <p:spPr>
          <a:xfrm>
            <a:off x="3203636" y="4587837"/>
            <a:ext cx="5545077" cy="642603"/>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90004" tIns="46798" rIns="90004" bIns="46798" anchor="t" anchorCtr="1" compatLnSpc="0">
            <a:spAutoFit/>
          </a:bodyPr>
          <a:lstStyle/>
          <a:p>
            <a:pPr algn="ctr">
              <a:defRPr sz="1800" b="0" i="0" u="none" strike="noStrike" kern="0" cap="none" spc="0" baseline="0">
                <a:solidFill>
                  <a:srgbClr val="000000"/>
                </a:solidFill>
                <a:uFillTx/>
              </a:defRPr>
            </a:pPr>
            <a:r>
              <a:rPr lang="es-ES" b="1" i="1">
                <a:solidFill>
                  <a:srgbClr val="9B172C"/>
                </a:solidFill>
                <a:effectLst>
                  <a:outerShdw dist="17962" dir="2700000">
                    <a:srgbClr val="000000"/>
                  </a:outerShdw>
                </a:effectLst>
                <a:latin typeface="Frutiger Linotype" pitchFamily="34"/>
                <a:ea typeface="DejaVu Sans" pitchFamily="2"/>
                <a:cs typeface="DejaVu Sans" pitchFamily="2"/>
              </a:rPr>
              <a:t>Departamento de</a:t>
            </a:r>
          </a:p>
          <a:p>
            <a:pPr algn="ctr">
              <a:defRPr sz="1800" b="0" i="0" u="none" strike="noStrike" kern="0" cap="none" spc="0" baseline="0">
                <a:solidFill>
                  <a:srgbClr val="000000"/>
                </a:solidFill>
                <a:uFillTx/>
              </a:defRPr>
            </a:pPr>
            <a:r>
              <a:rPr lang="es-ES" b="1" i="1">
                <a:solidFill>
                  <a:srgbClr val="9B172C"/>
                </a:solidFill>
                <a:effectLst>
                  <a:outerShdw dist="17962" dir="2700000">
                    <a:srgbClr val="000000"/>
                  </a:outerShdw>
                </a:effectLst>
                <a:latin typeface="Frutiger Linotype" pitchFamily="34"/>
                <a:ea typeface="DejaVu Sans" pitchFamily="2"/>
                <a:cs typeface="DejaVu Sans" pitchFamily="2"/>
              </a:rPr>
              <a:t>Lenguajes y Sistemas Informáticos</a:t>
            </a:r>
          </a:p>
        </p:txBody>
      </p:sp>
      <p:grpSp>
        <p:nvGrpSpPr>
          <p:cNvPr id="5" name="4 Grupo"/>
          <p:cNvGrpSpPr/>
          <p:nvPr/>
        </p:nvGrpSpPr>
        <p:grpSpPr>
          <a:xfrm>
            <a:off x="6626519" y="152284"/>
            <a:ext cx="2731678" cy="1072791"/>
            <a:chOff x="6626519" y="152284"/>
            <a:chExt cx="2731678" cy="1072791"/>
          </a:xfrm>
        </p:grpSpPr>
        <p:pic>
          <p:nvPicPr>
            <p:cNvPr id="6" name="5 Imagen"/>
            <p:cNvPicPr>
              <a:picLocks noChangeAspect="1"/>
            </p:cNvPicPr>
            <p:nvPr/>
          </p:nvPicPr>
          <p:blipFill>
            <a:blip r:embed="rId5" cstate="print">
              <a:alphaModFix/>
              <a:lum/>
            </a:blip>
            <a:srcRect/>
            <a:stretch>
              <a:fillRect/>
            </a:stretch>
          </p:blipFill>
          <p:spPr>
            <a:xfrm>
              <a:off x="7496278" y="152284"/>
              <a:ext cx="993596" cy="428396"/>
            </a:xfrm>
            <a:prstGeom prst="rect">
              <a:avLst/>
            </a:prstGeom>
            <a:noFill/>
            <a:ln>
              <a:noFill/>
            </a:ln>
          </p:spPr>
        </p:pic>
        <p:sp>
          <p:nvSpPr>
            <p:cNvPr id="7" name="6 Forma libre"/>
            <p:cNvSpPr/>
            <p:nvPr/>
          </p:nvSpPr>
          <p:spPr>
            <a:xfrm>
              <a:off x="6626519" y="644395"/>
              <a:ext cx="2731678" cy="58068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none" lIns="90004" tIns="46798" rIns="90004" bIns="46798" anchor="ctr" anchorCtr="1" compatLnSpc="0">
              <a:spAutoFit/>
            </a:bodyPr>
            <a:lstStyle/>
            <a:p>
              <a:pPr algn="ctr">
                <a:defRPr sz="1800" b="0" i="0" u="none" strike="noStrike" kern="0" cap="none" spc="0" baseline="0">
                  <a:solidFill>
                    <a:srgbClr val="000000"/>
                  </a:solidFill>
                  <a:uFillTx/>
                </a:defRPr>
              </a:pPr>
              <a:r>
                <a:rPr lang="es-ES" sz="1600">
                  <a:solidFill>
                    <a:srgbClr val="404257"/>
                  </a:solidFill>
                  <a:latin typeface="Arial Narrow" pitchFamily="34"/>
                  <a:ea typeface="DejaVu Sans" pitchFamily="2"/>
                  <a:cs typeface="DejaVu Sans" pitchFamily="2"/>
                </a:rPr>
                <a:t>escuela técnica superior</a:t>
              </a:r>
            </a:p>
            <a:p>
              <a:pPr algn="ctr">
                <a:defRPr sz="1800" b="0" i="0" u="none" strike="noStrike" kern="0" cap="none" spc="0" baseline="0">
                  <a:solidFill>
                    <a:srgbClr val="000000"/>
                  </a:solidFill>
                  <a:uFillTx/>
                </a:defRPr>
              </a:pPr>
              <a:r>
                <a:rPr lang="es-ES" sz="1600">
                  <a:solidFill>
                    <a:srgbClr val="404257"/>
                  </a:solidFill>
                  <a:latin typeface="Arial Narrow" pitchFamily="34"/>
                  <a:ea typeface="DejaVu Sans" pitchFamily="2"/>
                  <a:cs typeface="DejaVu Sans" pitchFamily="2"/>
                </a:rPr>
                <a:t>de ingeniería</a:t>
              </a:r>
              <a:r>
                <a:rPr lang="es-ES" sz="1600">
                  <a:solidFill>
                    <a:srgbClr val="000000"/>
                  </a:solidFill>
                  <a:latin typeface="Arial Narrow" pitchFamily="34"/>
                  <a:ea typeface="DejaVu Sans" pitchFamily="2"/>
                  <a:cs typeface="DejaVu Sans" pitchFamily="2"/>
                </a:rPr>
                <a:t> </a:t>
              </a:r>
              <a:r>
                <a:rPr lang="es-ES" sz="1600">
                  <a:solidFill>
                    <a:srgbClr val="537CAA"/>
                  </a:solidFill>
                  <a:latin typeface="Arial Narrow" pitchFamily="34"/>
                  <a:ea typeface="DejaVu Sans" pitchFamily="2"/>
                  <a:cs typeface="DejaVu Sans" pitchFamily="2"/>
                </a:rPr>
                <a:t>informática</a:t>
              </a:r>
            </a:p>
          </p:txBody>
        </p:sp>
      </p:grpSp>
      <p:sp>
        <p:nvSpPr>
          <p:cNvPr id="8" name="7 Marcador de texto"/>
          <p:cNvSpPr txBox="1">
            <a:spLocks noGrp="1"/>
          </p:cNvSpPr>
          <p:nvPr>
            <p:ph type="body" idx="1"/>
          </p:nvPr>
        </p:nvSpPr>
        <p:spPr>
          <a:xfrm>
            <a:off x="457200" y="1604515"/>
            <a:ext cx="8229243" cy="4525923"/>
          </a:xfrm>
          <a:prstGeom prst="rect">
            <a:avLst/>
          </a:prstGeom>
          <a:noFill/>
          <a:ln>
            <a:noFill/>
          </a:ln>
        </p:spPr>
        <p:txBody>
          <a:bodyPr vert="horz" wrap="square" lIns="0" tIns="0" rIns="0" bIns="0" anchor="t" anchorCtr="0" compatLnSpc="1"/>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cSld>
  <p:clrMap bg1="lt1" tx1="dk1" bg2="lt2" tx2="dk2" accent1="accent1" accent2="accent2" accent3="accent3" accent4="accent4" accent5="accent5" accent6="accent6" hlink="hlink" folHlink="folHlink"/>
  <p:sldLayoutIdLst>
    <p:sldLayoutId id="2147483676" r:id="rId1"/>
    <p:sldLayoutId id="2147483679" r:id="rId2"/>
  </p:sldLayoutIdLst>
  <p:transition/>
  <p:txStyles>
    <p:titleStyle>
      <a:lvl1pPr marL="0" marR="0" lvl="0" indent="0" algn="l" defTabSz="914400" rtl="0" fontAlgn="auto" hangingPunct="0">
        <a:lnSpc>
          <a:spcPct val="100000"/>
        </a:lnSpc>
        <a:spcBef>
          <a:spcPts val="0"/>
        </a:spcBef>
        <a:spcAft>
          <a:spcPts val="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es-ES" sz="3400" b="1" i="0" u="none" strike="noStrike" kern="1200" cap="none" spc="0" baseline="0">
          <a:solidFill>
            <a:srgbClr val="9B172C"/>
          </a:solidFill>
          <a:uFillTx/>
          <a:latin typeface="Verdana" pitchFamily="34"/>
        </a:defRPr>
      </a:lvl1pPr>
    </p:titleStyle>
    <p:bodyStyle>
      <a:lvl1pPr marL="342717" marR="0" lvl="0" indent="-342717" algn="l" defTabSz="914400" rtl="0" fontAlgn="auto" hangingPunct="0">
        <a:lnSpc>
          <a:spcPct val="100000"/>
        </a:lnSpc>
        <a:spcBef>
          <a:spcPts val="400"/>
        </a:spcBef>
        <a:spcAft>
          <a:spcPts val="400"/>
        </a:spcAft>
        <a:buClr>
          <a:srgbClr val="9B172C"/>
        </a:buClr>
        <a:buSzPct val="100000"/>
        <a:buFont typeface="Symbol" pitchFamily="18"/>
        <a:buChar char=""/>
        <a:tabLst>
          <a:tab pos="571317" algn="l"/>
          <a:tab pos="1485717" algn="l"/>
          <a:tab pos="2400117" algn="l"/>
          <a:tab pos="3314517" algn="l"/>
          <a:tab pos="4228917" algn="l"/>
          <a:tab pos="5143317" algn="l"/>
          <a:tab pos="6057717" algn="l"/>
          <a:tab pos="6972117" algn="l"/>
          <a:tab pos="7886517" algn="l"/>
          <a:tab pos="8800917" algn="l"/>
          <a:tab pos="9715317" algn="l"/>
        </a:tabLst>
        <a:defRPr lang="es-ES" sz="2800" b="0" i="0" u="none" strike="noStrike" kern="1200" cap="none" spc="0" baseline="0">
          <a:solidFill>
            <a:srgbClr val="9B172C"/>
          </a:solidFill>
          <a:uFillTx/>
          <a:latin typeface="Verdana" pitchFamily="34"/>
          <a:ea typeface="DejaVu Sans" pitchFamily="2"/>
          <a:cs typeface="DejaVu Sans" pitchFamily="2"/>
        </a:defRPr>
      </a:lvl1pPr>
      <a:lvl2pPr marL="742675" marR="0" lvl="1" indent="-285475" algn="l" defTabSz="914400" rtl="0" fontAlgn="auto" hangingPunct="0">
        <a:lnSpc>
          <a:spcPct val="100000"/>
        </a:lnSpc>
        <a:spcBef>
          <a:spcPts val="400"/>
        </a:spcBef>
        <a:spcAft>
          <a:spcPts val="400"/>
        </a:spcAft>
        <a:buClr>
          <a:srgbClr val="9B172C"/>
        </a:buClr>
        <a:buSzPct val="100000"/>
        <a:buFont typeface="Symbol" pitchFamily="18"/>
        <a:buChar char=""/>
        <a:tabLst>
          <a:tab pos="171358" algn="l"/>
          <a:tab pos="1085757" algn="l"/>
          <a:tab pos="2000157" algn="l"/>
          <a:tab pos="2914557" algn="l"/>
          <a:tab pos="3828957" algn="l"/>
          <a:tab pos="4743357" algn="l"/>
          <a:tab pos="5657757" algn="l"/>
          <a:tab pos="6572157" algn="l"/>
          <a:tab pos="7486557" algn="l"/>
          <a:tab pos="8400957" algn="l"/>
          <a:tab pos="9315357" algn="l"/>
        </a:tabLst>
        <a:defRPr lang="es-ES" sz="2600" b="0" i="0" u="none" strike="noStrike" kern="1200" cap="none" spc="0" baseline="0">
          <a:solidFill>
            <a:srgbClr val="9B172C"/>
          </a:solidFill>
          <a:uFillTx/>
          <a:latin typeface="Verdana" pitchFamily="34"/>
          <a:ea typeface="DejaVu Sans" pitchFamily="2"/>
          <a:cs typeface="DejaVu Sans" pitchFamily="2"/>
        </a:defRPr>
      </a:lvl2pPr>
      <a:lvl3pPr marL="1143000" marR="0" lvl="2" indent="-228600" algn="l" defTabSz="914400" rtl="0" fontAlgn="auto" hangingPunct="0">
        <a:lnSpc>
          <a:spcPct val="100000"/>
        </a:lnSpc>
        <a:spcBef>
          <a:spcPts val="400"/>
        </a:spcBef>
        <a:spcAft>
          <a:spcPts val="400"/>
        </a:spcAft>
        <a:buClr>
          <a:srgbClr val="9B172C"/>
        </a:buClr>
        <a:buSzPct val="100000"/>
        <a:buFont typeface="Symbol" pitchFamily="18"/>
        <a:buChar char=""/>
        <a:tabLst>
          <a:tab pos="685800" algn="l"/>
          <a:tab pos="1600200" algn="l"/>
          <a:tab pos="2514600" algn="l"/>
          <a:tab pos="3429000" algn="l"/>
          <a:tab pos="4343400" algn="l"/>
          <a:tab pos="5257800" algn="l"/>
          <a:tab pos="6172200" algn="l"/>
          <a:tab pos="7086600" algn="l"/>
          <a:tab pos="8001000" algn="l"/>
          <a:tab pos="8915400" algn="l"/>
        </a:tabLst>
        <a:defRPr lang="es-ES" sz="2400" b="0" i="0" u="none" strike="noStrike" kern="1200" cap="none" spc="0" baseline="0">
          <a:solidFill>
            <a:srgbClr val="9B172C"/>
          </a:solidFill>
          <a:uFillTx/>
          <a:latin typeface="Verdana" pitchFamily="34"/>
          <a:ea typeface="DejaVu Sans" pitchFamily="2"/>
          <a:cs typeface="DejaVu Sans" pitchFamily="2"/>
        </a:defRPr>
      </a:lvl3pPr>
      <a:lvl4pPr marL="1600200" marR="0" lvl="3" indent="-228600" algn="l" defTabSz="914400" rtl="0" fontAlgn="auto" hangingPunct="0">
        <a:lnSpc>
          <a:spcPct val="100000"/>
        </a:lnSpc>
        <a:spcBef>
          <a:spcPts val="400"/>
        </a:spcBef>
        <a:spcAft>
          <a:spcPts val="400"/>
        </a:spcAft>
        <a:buClr>
          <a:srgbClr val="000000"/>
        </a:buClr>
        <a:buSzPct val="100000"/>
        <a:buFont typeface="Arial" pitchFamily="34"/>
        <a:buChar char="–"/>
        <a:tabLst>
          <a:tab pos="228600" algn="l"/>
          <a:tab pos="1143000" algn="l"/>
          <a:tab pos="2057400" algn="l"/>
          <a:tab pos="2971800" algn="l"/>
          <a:tab pos="3886200" algn="l"/>
          <a:tab pos="4800600" algn="l"/>
          <a:tab pos="5715000" algn="l"/>
          <a:tab pos="6629400" algn="l"/>
          <a:tab pos="7543800" algn="l"/>
          <a:tab pos="8458200" algn="l"/>
        </a:tabLst>
        <a:defRPr lang="es-ES" sz="1800" b="0" i="0" u="none" strike="noStrike" kern="1200" cap="none" spc="0" baseline="0">
          <a:solidFill>
            <a:srgbClr val="000000"/>
          </a:solidFill>
          <a:uFillTx/>
          <a:latin typeface="Arial" pitchFamily="34"/>
          <a:ea typeface="DejaVu Sans" pitchFamily="2"/>
          <a:cs typeface="DejaVu Sans" pitchFamily="2"/>
        </a:defRPr>
      </a:lvl4pPr>
      <a:lvl5pPr marL="2057400" marR="0" lvl="4" indent="-228600" algn="l" defTabSz="914400" rtl="0" fontAlgn="auto" hangingPunct="0">
        <a:lnSpc>
          <a:spcPct val="100000"/>
        </a:lnSpc>
        <a:spcBef>
          <a:spcPts val="400"/>
        </a:spcBef>
        <a:spcAft>
          <a:spcPts val="400"/>
        </a:spcAft>
        <a:buClr>
          <a:srgbClr val="000000"/>
        </a:buClr>
        <a:buSzPct val="100000"/>
        <a:buFont typeface="Arial" pitchFamily="34"/>
        <a:buChar char="»"/>
        <a:tabLst>
          <a:tab pos="685800" algn="l"/>
          <a:tab pos="1600200" algn="l"/>
          <a:tab pos="2514600" algn="l"/>
          <a:tab pos="3429000" algn="l"/>
          <a:tab pos="4343400" algn="l"/>
          <a:tab pos="5257800" algn="l"/>
          <a:tab pos="6172200" algn="l"/>
          <a:tab pos="7086600" algn="l"/>
          <a:tab pos="8001000" algn="l"/>
        </a:tabLst>
        <a:defRPr lang="es-ES" sz="1800" b="0" i="0" u="none" strike="noStrike" kern="1200" cap="none" spc="0" baseline="0">
          <a:solidFill>
            <a:srgbClr val="000000"/>
          </a:solidFill>
          <a:uFillTx/>
          <a:latin typeface="Arial" pitchFamily="34"/>
          <a:ea typeface="DejaVu Sans" pitchFamily="2"/>
          <a:cs typeface="DejaVu Sans" pitchFamily="2"/>
        </a:defRPr>
      </a:lvl5pPr>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1 Marcador de título"/>
          <p:cNvSpPr txBox="1">
            <a:spLocks noGrp="1"/>
          </p:cNvSpPr>
          <p:nvPr>
            <p:ph type="title"/>
          </p:nvPr>
        </p:nvSpPr>
        <p:spPr>
          <a:xfrm>
            <a:off x="0" y="40690"/>
            <a:ext cx="9144000" cy="652003"/>
          </a:xfrm>
          <a:prstGeom prst="rect">
            <a:avLst/>
          </a:prstGeom>
          <a:noFill/>
          <a:ln>
            <a:noFill/>
          </a:ln>
        </p:spPr>
        <p:txBody>
          <a:bodyPr vert="horz" wrap="square" lIns="0" tIns="0" rIns="0" bIns="0" anchor="ctr" anchorCtr="1" compatLnSpc="1"/>
          <a:lstStyle/>
          <a:p>
            <a:pPr lvl="0"/>
            <a:r>
              <a:rPr lang="es-ES" dirty="0"/>
              <a:t>Pulse para editar el formato del texto de título</a:t>
            </a:r>
          </a:p>
        </p:txBody>
      </p:sp>
      <p:sp>
        <p:nvSpPr>
          <p:cNvPr id="3" name="2 Marcador de texto"/>
          <p:cNvSpPr txBox="1">
            <a:spLocks noGrp="1"/>
          </p:cNvSpPr>
          <p:nvPr>
            <p:ph type="body" idx="1"/>
          </p:nvPr>
        </p:nvSpPr>
        <p:spPr>
          <a:xfrm>
            <a:off x="585718" y="894959"/>
            <a:ext cx="8414281" cy="5585036"/>
          </a:xfrm>
          <a:prstGeom prst="rect">
            <a:avLst/>
          </a:prstGeom>
          <a:noFill/>
          <a:ln>
            <a:noFill/>
          </a:ln>
        </p:spPr>
        <p:txBody>
          <a:bodyPr vert="horz" wrap="square" lIns="0" tIns="0" rIns="0" bIns="0" anchor="t" anchorCtr="0" compatLnSpc="1"/>
          <a:lstStyle/>
          <a:p>
            <a:pPr lvl="0"/>
            <a:r>
              <a:rPr lang="es-ES"/>
              <a:t>Pulse para editar los formatos del texto del esquema</a:t>
            </a:r>
          </a:p>
          <a:p>
            <a:pPr lvl="1"/>
            <a:r>
              <a:rPr lang="es-ES"/>
              <a:t>Segundo nivel del esquema</a:t>
            </a:r>
          </a:p>
          <a:p>
            <a:pPr lvl="2"/>
            <a:r>
              <a:rPr lang="es-ES"/>
              <a:t>Tercer nivel del esquema</a:t>
            </a:r>
          </a:p>
          <a:p>
            <a:pPr lvl="3"/>
            <a:r>
              <a:rPr lang="es-ES"/>
              <a:t>Cuarto nivel del esquema</a:t>
            </a:r>
          </a:p>
          <a:p>
            <a:pPr lvl="4"/>
            <a:r>
              <a:rPr lang="es-ES"/>
              <a:t>Quinto nivel del esquema</a:t>
            </a:r>
          </a:p>
          <a:p>
            <a:pPr lvl="5"/>
            <a:r>
              <a:rPr lang="es-ES"/>
              <a:t>Sexto nivel del esquema</a:t>
            </a:r>
          </a:p>
          <a:p>
            <a:pPr lvl="6"/>
            <a:r>
              <a:rPr lang="es-ES"/>
              <a:t>Séptimo nivel del esquema</a:t>
            </a:r>
          </a:p>
          <a:p>
            <a:pPr lvl="7"/>
            <a:r>
              <a:rPr lang="es-ES"/>
              <a:t>Octavo nivel del esquema</a:t>
            </a:r>
          </a:p>
          <a:p>
            <a:pPr lvl="8"/>
            <a:r>
              <a:rPr lang="es-ES"/>
              <a:t>Noveno nivel del esquema</a:t>
            </a:r>
          </a:p>
        </p:txBody>
      </p:sp>
    </p:spTree>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705" r:id="rId14"/>
  </p:sldLayoutIdLst>
  <p:transition/>
  <p:txStyles>
    <p:titleStyle>
      <a:lvl1pPr marL="0" marR="0" lvl="0" indent="0" algn="ctr" defTabSz="914400" rtl="0" fontAlgn="auto" hangingPunct="0">
        <a:lnSpc>
          <a:spcPct val="100000"/>
        </a:lnSpc>
        <a:spcBef>
          <a:spcPts val="0"/>
        </a:spcBef>
        <a:spcAft>
          <a:spcPts val="0"/>
        </a:spcAft>
        <a:buClr>
          <a:srgbClr val="9B172C"/>
        </a:buClr>
        <a:buSzPct val="100000"/>
        <a:buFont typeface="Verdana" pitchFamily="34"/>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es-ES" sz="3400" b="0" i="0" u="none" strike="noStrike" kern="0" cap="none" spc="0" baseline="0">
          <a:solidFill>
            <a:srgbClr val="9B172C"/>
          </a:solidFill>
          <a:uFillTx/>
          <a:latin typeface="Verdana" pitchFamily="34"/>
          <a:ea typeface="Arial Unicode MS" pitchFamily="2"/>
          <a:cs typeface="Tahoma" pitchFamily="2"/>
        </a:defRPr>
      </a:lvl1pPr>
    </p:titleStyle>
    <p:bodyStyle>
      <a:lvl1pPr marL="342717" marR="0" lvl="0" indent="-342717" algn="l" defTabSz="914400" rtl="0" fontAlgn="auto" hangingPunct="0">
        <a:lnSpc>
          <a:spcPct val="100000"/>
        </a:lnSpc>
        <a:spcBef>
          <a:spcPts val="400"/>
        </a:spcBef>
        <a:spcAft>
          <a:spcPts val="400"/>
        </a:spcAft>
        <a:buClr>
          <a:srgbClr val="9B172C"/>
        </a:buClr>
        <a:buSzPct val="45000"/>
        <a:buFont typeface="StarSymbol"/>
        <a:buChar char="●"/>
        <a:tabLst>
          <a:tab pos="571317" algn="l"/>
          <a:tab pos="1485717" algn="l"/>
          <a:tab pos="2400117" algn="l"/>
          <a:tab pos="3314517" algn="l"/>
          <a:tab pos="4228917" algn="l"/>
          <a:tab pos="5143317" algn="l"/>
          <a:tab pos="6057717" algn="l"/>
          <a:tab pos="6972117" algn="l"/>
          <a:tab pos="7886517" algn="l"/>
          <a:tab pos="8800917" algn="l"/>
          <a:tab pos="9715317" algn="l"/>
        </a:tabLst>
        <a:defRPr lang="es-ES" sz="2800" b="0" i="0" u="none" strike="noStrike" kern="0" cap="none" spc="0" baseline="0">
          <a:solidFill>
            <a:srgbClr val="9B172C"/>
          </a:solidFill>
          <a:uFillTx/>
          <a:latin typeface="Verdana" pitchFamily="34"/>
          <a:ea typeface="Arial Unicode MS" pitchFamily="2"/>
          <a:cs typeface="Tahoma" pitchFamily="2"/>
        </a:defRPr>
      </a:lvl1pPr>
      <a:lvl2pPr marL="742675" marR="0" lvl="1" indent="-285475" algn="l" defTabSz="914400" rtl="0" fontAlgn="auto" hangingPunct="0">
        <a:lnSpc>
          <a:spcPct val="100000"/>
        </a:lnSpc>
        <a:spcBef>
          <a:spcPts val="400"/>
        </a:spcBef>
        <a:spcAft>
          <a:spcPts val="400"/>
        </a:spcAft>
        <a:buClr>
          <a:srgbClr val="9B172C"/>
        </a:buClr>
        <a:buSzPct val="45000"/>
        <a:buFont typeface="StarSymbol"/>
        <a:buChar char="●"/>
        <a:tabLst>
          <a:tab pos="171358" algn="l"/>
          <a:tab pos="1085757" algn="l"/>
          <a:tab pos="2000157" algn="l"/>
          <a:tab pos="2914557" algn="l"/>
          <a:tab pos="3828957" algn="l"/>
          <a:tab pos="4743357" algn="l"/>
          <a:tab pos="5657757" algn="l"/>
          <a:tab pos="6572157" algn="l"/>
          <a:tab pos="7486557" algn="l"/>
          <a:tab pos="8400957" algn="l"/>
          <a:tab pos="9315357" algn="l"/>
        </a:tabLst>
        <a:defRPr lang="es-ES" sz="2600" b="0" i="0" u="none" strike="noStrike" kern="0" cap="none" spc="0" baseline="0">
          <a:solidFill>
            <a:srgbClr val="9B172C"/>
          </a:solidFill>
          <a:uFillTx/>
          <a:latin typeface="Verdana" pitchFamily="34"/>
          <a:ea typeface="Arial Unicode MS" pitchFamily="2"/>
          <a:cs typeface="Tahoma" pitchFamily="2"/>
        </a:defRPr>
      </a:lvl2pPr>
      <a:lvl3pPr marL="1143000" marR="0" lvl="2" indent="-228600" algn="l" defTabSz="914400" rtl="0" fontAlgn="auto" hangingPunct="0">
        <a:lnSpc>
          <a:spcPct val="100000"/>
        </a:lnSpc>
        <a:spcBef>
          <a:spcPts val="400"/>
        </a:spcBef>
        <a:spcAft>
          <a:spcPts val="400"/>
        </a:spcAft>
        <a:buClr>
          <a:srgbClr val="9B172C"/>
        </a:buClr>
        <a:buSzPct val="45000"/>
        <a:buFont typeface="StarSymbol"/>
        <a:buChar char="●"/>
        <a:tabLst>
          <a:tab pos="685800" algn="l"/>
          <a:tab pos="1600200" algn="l"/>
          <a:tab pos="2514600" algn="l"/>
          <a:tab pos="3429000" algn="l"/>
          <a:tab pos="4343400" algn="l"/>
          <a:tab pos="5257800" algn="l"/>
          <a:tab pos="6172200" algn="l"/>
          <a:tab pos="7086600" algn="l"/>
          <a:tab pos="8001000" algn="l"/>
          <a:tab pos="8915400" algn="l"/>
        </a:tabLst>
        <a:defRPr lang="es-ES" sz="2400" b="0" i="0" u="none" strike="noStrike" kern="0" cap="none" spc="0" baseline="0">
          <a:solidFill>
            <a:srgbClr val="9B172C"/>
          </a:solidFill>
          <a:uFillTx/>
          <a:latin typeface="Verdana" pitchFamily="34"/>
          <a:ea typeface="Arial Unicode MS" pitchFamily="2"/>
          <a:cs typeface="Tahoma" pitchFamily="2"/>
        </a:defRPr>
      </a:lvl3pPr>
      <a:lvl4pPr marL="1600200" marR="0" lvl="3" indent="-228600" algn="l" defTabSz="914400" rtl="0" fontAlgn="auto" hangingPunct="0">
        <a:lnSpc>
          <a:spcPct val="100000"/>
        </a:lnSpc>
        <a:spcBef>
          <a:spcPts val="400"/>
        </a:spcBef>
        <a:spcAft>
          <a:spcPts val="400"/>
        </a:spcAft>
        <a:buClr>
          <a:srgbClr val="000000"/>
        </a:buClr>
        <a:buSzPct val="45000"/>
        <a:buFont typeface="StarSymbol"/>
        <a:buChar char="●"/>
        <a:tabLst>
          <a:tab pos="228600" algn="l"/>
          <a:tab pos="1143000" algn="l"/>
          <a:tab pos="2057400" algn="l"/>
          <a:tab pos="2971800" algn="l"/>
          <a:tab pos="3886200" algn="l"/>
          <a:tab pos="4800600" algn="l"/>
          <a:tab pos="5715000" algn="l"/>
          <a:tab pos="6629400" algn="l"/>
          <a:tab pos="7543800" algn="l"/>
          <a:tab pos="8458200" algn="l"/>
        </a:tabLst>
        <a:defRPr lang="es-ES" sz="1800" b="0" i="0" u="none" strike="noStrike" kern="0" cap="none" spc="0" baseline="0">
          <a:solidFill>
            <a:srgbClr val="000000"/>
          </a:solidFill>
          <a:uFillTx/>
          <a:latin typeface="Arial" pitchFamily="34"/>
          <a:ea typeface="Arial Unicode MS" pitchFamily="2"/>
          <a:cs typeface="Tahoma" pitchFamily="2"/>
        </a:defRPr>
      </a:lvl4pPr>
      <a:lvl5pPr marL="2057400" marR="0" lvl="4" indent="-228600" algn="l" defTabSz="914400" rtl="0" fontAlgn="auto" hangingPunct="0">
        <a:lnSpc>
          <a:spcPct val="100000"/>
        </a:lnSpc>
        <a:spcBef>
          <a:spcPts val="400"/>
        </a:spcBef>
        <a:spcAft>
          <a:spcPts val="400"/>
        </a:spcAft>
        <a:buClr>
          <a:srgbClr val="000000"/>
        </a:buClr>
        <a:buSzPct val="45000"/>
        <a:buFont typeface="StarSymbol"/>
        <a:buChar char="●"/>
        <a:tabLst>
          <a:tab pos="685800" algn="l"/>
          <a:tab pos="1600200" algn="l"/>
          <a:tab pos="2514600" algn="l"/>
          <a:tab pos="3429000" algn="l"/>
          <a:tab pos="4343400" algn="l"/>
          <a:tab pos="5257800" algn="l"/>
          <a:tab pos="6172200" algn="l"/>
          <a:tab pos="7086600" algn="l"/>
          <a:tab pos="8001000" algn="l"/>
        </a:tabLst>
        <a:defRPr lang="es-ES" sz="1800" b="0" i="0" u="none" strike="noStrike" kern="0" cap="none" spc="0" baseline="0">
          <a:solidFill>
            <a:srgbClr val="000000"/>
          </a:solidFill>
          <a:uFillTx/>
          <a:latin typeface="Arial" pitchFamily="34"/>
          <a:ea typeface="Arial Unicode MS" pitchFamily="2"/>
          <a:cs typeface="Tahoma" pitchFamily="2"/>
        </a:defRPr>
      </a:lvl5pPr>
      <a:lvl6pPr marL="2057400" marR="0" lvl="5" indent="-228600" algn="l" defTabSz="914400" rtl="0" fontAlgn="auto" hangingPunct="0">
        <a:lnSpc>
          <a:spcPct val="100000"/>
        </a:lnSpc>
        <a:spcBef>
          <a:spcPts val="400"/>
        </a:spcBef>
        <a:spcAft>
          <a:spcPts val="400"/>
        </a:spcAft>
        <a:buClr>
          <a:srgbClr val="000000"/>
        </a:buClr>
        <a:buSzPct val="45000"/>
        <a:buFont typeface="StarSymbol"/>
        <a:buChar char="●"/>
        <a:tabLst>
          <a:tab pos="685800" algn="l"/>
          <a:tab pos="1600200" algn="l"/>
          <a:tab pos="2514600" algn="l"/>
          <a:tab pos="3429000" algn="l"/>
          <a:tab pos="4343400" algn="l"/>
          <a:tab pos="5257800" algn="l"/>
          <a:tab pos="6172200" algn="l"/>
          <a:tab pos="7086600" algn="l"/>
          <a:tab pos="8001000" algn="l"/>
        </a:tabLst>
        <a:defRPr lang="es-ES" sz="1800" b="0" i="0" u="none" strike="noStrike" kern="0" cap="none" spc="0" baseline="0">
          <a:solidFill>
            <a:srgbClr val="000000"/>
          </a:solidFill>
          <a:uFillTx/>
          <a:latin typeface="Arial" pitchFamily="34"/>
          <a:ea typeface="Arial Unicode MS" pitchFamily="2"/>
          <a:cs typeface="Tahoma" pitchFamily="2"/>
        </a:defRPr>
      </a:lvl6pPr>
      <a:lvl7pPr marL="2057400" marR="0" lvl="6" indent="-228600" algn="l" defTabSz="914400" rtl="0" fontAlgn="auto" hangingPunct="0">
        <a:lnSpc>
          <a:spcPct val="100000"/>
        </a:lnSpc>
        <a:spcBef>
          <a:spcPts val="400"/>
        </a:spcBef>
        <a:spcAft>
          <a:spcPts val="400"/>
        </a:spcAft>
        <a:buClr>
          <a:srgbClr val="000000"/>
        </a:buClr>
        <a:buSzPct val="45000"/>
        <a:buFont typeface="StarSymbol"/>
        <a:buChar char="●"/>
        <a:tabLst>
          <a:tab pos="685800" algn="l"/>
          <a:tab pos="1600200" algn="l"/>
          <a:tab pos="2514600" algn="l"/>
          <a:tab pos="3429000" algn="l"/>
          <a:tab pos="4343400" algn="l"/>
          <a:tab pos="5257800" algn="l"/>
          <a:tab pos="6172200" algn="l"/>
          <a:tab pos="7086600" algn="l"/>
          <a:tab pos="8001000" algn="l"/>
        </a:tabLst>
        <a:defRPr lang="es-ES" sz="1800" b="0" i="0" u="none" strike="noStrike" kern="0" cap="none" spc="0" baseline="0">
          <a:solidFill>
            <a:srgbClr val="000000"/>
          </a:solidFill>
          <a:uFillTx/>
          <a:latin typeface="Arial" pitchFamily="34"/>
          <a:ea typeface="Arial Unicode MS" pitchFamily="2"/>
          <a:cs typeface="Tahoma" pitchFamily="2"/>
        </a:defRPr>
      </a:lvl7pPr>
      <a:lvl8pPr marL="2057400" marR="0" lvl="7" indent="-228600" algn="l" defTabSz="914400" rtl="0" fontAlgn="auto" hangingPunct="0">
        <a:lnSpc>
          <a:spcPct val="100000"/>
        </a:lnSpc>
        <a:spcBef>
          <a:spcPts val="400"/>
        </a:spcBef>
        <a:spcAft>
          <a:spcPts val="400"/>
        </a:spcAft>
        <a:buClr>
          <a:srgbClr val="000000"/>
        </a:buClr>
        <a:buSzPct val="45000"/>
        <a:buFont typeface="StarSymbol"/>
        <a:buChar char="●"/>
        <a:tabLst>
          <a:tab pos="685800" algn="l"/>
          <a:tab pos="1600200" algn="l"/>
          <a:tab pos="2514600" algn="l"/>
          <a:tab pos="3429000" algn="l"/>
          <a:tab pos="4343400" algn="l"/>
          <a:tab pos="5257800" algn="l"/>
          <a:tab pos="6172200" algn="l"/>
          <a:tab pos="7086600" algn="l"/>
          <a:tab pos="8001000" algn="l"/>
        </a:tabLst>
        <a:defRPr lang="es-ES" sz="1800" b="0" i="0" u="none" strike="noStrike" kern="0" cap="none" spc="0" baseline="0">
          <a:solidFill>
            <a:srgbClr val="000000"/>
          </a:solidFill>
          <a:uFillTx/>
          <a:latin typeface="Arial" pitchFamily="34"/>
          <a:ea typeface="Arial Unicode MS" pitchFamily="2"/>
          <a:cs typeface="Tahoma" pitchFamily="2"/>
        </a:defRPr>
      </a:lvl8pPr>
      <a:lvl9pPr marL="1943996" marR="0" lvl="8" indent="-215999" algn="l" defTabSz="914400" rtl="0" fontAlgn="auto" hangingPunct="0">
        <a:lnSpc>
          <a:spcPct val="100000"/>
        </a:lnSpc>
        <a:spcBef>
          <a:spcPts val="400"/>
        </a:spcBef>
        <a:spcAft>
          <a:spcPts val="400"/>
        </a:spcAft>
        <a:buSzPct val="45000"/>
        <a:buFont typeface="StarSymbol"/>
        <a:buChar char="●"/>
        <a:tabLst>
          <a:tab pos="685791" algn="l"/>
          <a:tab pos="1600200" algn="l"/>
          <a:tab pos="2514599" algn="l"/>
          <a:tab pos="3428999" algn="l"/>
          <a:tab pos="4343399" algn="l"/>
          <a:tab pos="5257799" algn="l"/>
          <a:tab pos="6172199" algn="l"/>
          <a:tab pos="7086599" algn="l"/>
          <a:tab pos="8000990" algn="l"/>
        </a:tabLst>
        <a:defRPr lang="es-ES" sz="1800" b="0" i="0" u="none" strike="noStrike" kern="0" cap="none" spc="0" baseline="0">
          <a:solidFill>
            <a:srgbClr val="000000"/>
          </a:solidFill>
          <a:uFillTx/>
          <a:latin typeface="Arial" pitchFamily="34"/>
          <a:ea typeface="Arial Unicode MS" pitchFamily="2"/>
          <a:cs typeface="Tahoma" pitchFamily="2"/>
        </a:defRPr>
      </a:lvl9pPr>
    </p:bodyStyle>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179513" y="44624"/>
            <a:ext cx="8807326" cy="664245"/>
          </a:xfrm>
          <a:prstGeom prst="rect">
            <a:avLst/>
          </a:prstGeom>
          <a:noFill/>
          <a:ln>
            <a:noFill/>
          </a:ln>
        </p:spPr>
        <p:txBody>
          <a:bodyPr vert="horz" wrap="square" lIns="0" tIns="0" rIns="0" bIns="0" anchor="ctr" anchorCtr="1" compatLnSpc="1"/>
          <a:lstStyle/>
          <a:p>
            <a:pPr marL="0" marR="0" lvl="0" indent="0" algn="ctr" defTabSz="914400" rtl="0" fontAlgn="auto" hangingPunct="0">
              <a:lnSpc>
                <a:spcPct val="100000"/>
              </a:lnSpc>
              <a:spcBef>
                <a:spcPts val="0"/>
              </a:spcBef>
              <a:spcAft>
                <a:spcPts val="0"/>
              </a:spcAft>
              <a:buClr>
                <a:srgbClr val="9B172C"/>
              </a:buClr>
              <a:buSzPct val="100000"/>
              <a:buFont typeface="Verdana" pitchFamily="34"/>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t>Click to edit Master title style</a:t>
            </a:r>
          </a:p>
        </p:txBody>
      </p:sp>
      <p:sp>
        <p:nvSpPr>
          <p:cNvPr id="2051" name="Rectangle 3"/>
          <p:cNvSpPr>
            <a:spLocks noGrp="1" noChangeArrowheads="1"/>
          </p:cNvSpPr>
          <p:nvPr>
            <p:ph type="body" idx="1"/>
          </p:nvPr>
        </p:nvSpPr>
        <p:spPr bwMode="auto">
          <a:xfrm>
            <a:off x="179512" y="980728"/>
            <a:ext cx="8797801" cy="5720110"/>
          </a:xfrm>
          <a:prstGeom prst="rect">
            <a:avLst/>
          </a:prstGeom>
          <a:noFill/>
          <a:ln>
            <a:noFill/>
          </a:ln>
        </p:spPr>
        <p:txBody>
          <a:bodyPr vert="horz" wrap="square" lIns="0" tIns="0" rIns="0" bIns="0" anchor="t" anchorCtr="0" compatLnSpc="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p:cNvSpPr>
            <a:spLocks noGrp="1" noChangeArrowheads="1"/>
          </p:cNvSpPr>
          <p:nvPr/>
        </p:nvSpPr>
        <p:spPr bwMode="auto">
          <a:xfrm>
            <a:off x="152400" y="5638800"/>
            <a:ext cx="1763713" cy="1041400"/>
          </a:xfrm>
          <a:prstGeom prst="rect">
            <a:avLst/>
          </a:prstGeom>
          <a:noFill/>
          <a:ln w="9525">
            <a:noFill/>
            <a:miter lim="800000"/>
            <a:headEnd/>
            <a:tailEnd/>
          </a:ln>
          <a:effectLst/>
        </p:spPr>
        <p:txBody>
          <a:bodyPr anchor="b"/>
          <a:lstStyle/>
          <a:p>
            <a:pPr fontAlgn="base">
              <a:spcBef>
                <a:spcPct val="0"/>
              </a:spcBef>
              <a:spcAft>
                <a:spcPct val="0"/>
              </a:spcAft>
              <a:defRPr/>
            </a:pPr>
            <a:r>
              <a:rPr lang="en-US" sz="900" b="1">
                <a:solidFill>
                  <a:srgbClr val="FFFFFF"/>
                </a:solidFill>
              </a:rPr>
              <a:t>A Roadmap to Continuous Integration</a:t>
            </a:r>
            <a:br>
              <a:rPr lang="en-US" sz="900" b="1">
                <a:solidFill>
                  <a:srgbClr val="FFFFFF"/>
                </a:solidFill>
              </a:rPr>
            </a:br>
            <a:r>
              <a:rPr lang="en-US" sz="900" b="1">
                <a:solidFill>
                  <a:srgbClr val="FFFFFF"/>
                </a:solidFill>
              </a:rPr>
              <a:t>—</a:t>
            </a:r>
            <a:fld id="{A31923E4-E727-4E2B-AE50-7551E0A4EE5B}" type="slidenum">
              <a:rPr lang="en-US" sz="900" b="1">
                <a:solidFill>
                  <a:srgbClr val="FFFFFF"/>
                </a:solidFill>
              </a:rPr>
              <a:pPr fontAlgn="base">
                <a:spcBef>
                  <a:spcPct val="0"/>
                </a:spcBef>
                <a:spcAft>
                  <a:spcPct val="0"/>
                </a:spcAft>
                <a:defRPr/>
              </a:pPr>
              <a:t>‹Nº›</a:t>
            </a:fld>
            <a:r>
              <a:rPr lang="en-US" sz="900" b="1">
                <a:solidFill>
                  <a:srgbClr val="FFFFFF"/>
                </a:solidFill>
              </a:rPr>
              <a:t>—</a:t>
            </a:r>
            <a:br>
              <a:rPr lang="en-US" sz="900" b="1">
                <a:solidFill>
                  <a:srgbClr val="FFFFFF"/>
                </a:solidFill>
              </a:rPr>
            </a:br>
            <a:r>
              <a:rPr lang="en-US" sz="900" b="1">
                <a:solidFill>
                  <a:srgbClr val="FFFFFF"/>
                </a:solidFill>
              </a:rPr>
              <a:t>August 16, 2010</a:t>
            </a:r>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6" r:id="rId8"/>
    <p:sldLayoutId id="2147483707" r:id="rId9"/>
  </p:sldLayoutIdLst>
  <p:hf sldNum="0" hdr="0" ftr="0" dt="0"/>
  <p:txStyles>
    <p:titleStyle>
      <a:lvl1pPr algn="l" rtl="0" eaLnBrk="0" fontAlgn="base" hangingPunct="0">
        <a:spcBef>
          <a:spcPct val="0"/>
        </a:spcBef>
        <a:spcAft>
          <a:spcPct val="0"/>
        </a:spcAft>
        <a:defRPr lang="en-US" sz="3400" b="0" i="0" u="none" strike="noStrike" kern="0" cap="none" spc="0" baseline="0" dirty="0" smtClean="0">
          <a:solidFill>
            <a:srgbClr val="9B172C"/>
          </a:solidFill>
          <a:uFillTx/>
          <a:latin typeface="Verdana" pitchFamily="34"/>
          <a:ea typeface="Arial Unicode MS" pitchFamily="2"/>
          <a:cs typeface="Tahoma" pitchFamily="2"/>
        </a:defRPr>
      </a:lvl1pPr>
      <a:lvl2pPr algn="l" rtl="0" eaLnBrk="0" fontAlgn="base" hangingPunct="0">
        <a:spcBef>
          <a:spcPct val="0"/>
        </a:spcBef>
        <a:spcAft>
          <a:spcPct val="0"/>
        </a:spcAft>
        <a:defRPr sz="2800" b="1">
          <a:solidFill>
            <a:schemeClr val="tx1"/>
          </a:solidFill>
          <a:latin typeface="Arial" pitchFamily="-105" charset="0"/>
          <a:ea typeface="Osaka" pitchFamily="-105" charset="-128"/>
          <a:cs typeface="Osaka" pitchFamily="-105" charset="-128"/>
        </a:defRPr>
      </a:lvl2pPr>
      <a:lvl3pPr algn="l" rtl="0" eaLnBrk="0" fontAlgn="base" hangingPunct="0">
        <a:spcBef>
          <a:spcPct val="0"/>
        </a:spcBef>
        <a:spcAft>
          <a:spcPct val="0"/>
        </a:spcAft>
        <a:defRPr sz="2800" b="1">
          <a:solidFill>
            <a:schemeClr val="tx1"/>
          </a:solidFill>
          <a:latin typeface="Arial" pitchFamily="-105" charset="0"/>
          <a:ea typeface="Osaka" pitchFamily="-105" charset="-128"/>
          <a:cs typeface="Osaka" pitchFamily="-105" charset="-128"/>
        </a:defRPr>
      </a:lvl3pPr>
      <a:lvl4pPr algn="l" rtl="0" eaLnBrk="0" fontAlgn="base" hangingPunct="0">
        <a:spcBef>
          <a:spcPct val="0"/>
        </a:spcBef>
        <a:spcAft>
          <a:spcPct val="0"/>
        </a:spcAft>
        <a:defRPr sz="2800" b="1">
          <a:solidFill>
            <a:schemeClr val="tx1"/>
          </a:solidFill>
          <a:latin typeface="Arial" pitchFamily="-105" charset="0"/>
          <a:ea typeface="Osaka" pitchFamily="-105" charset="-128"/>
          <a:cs typeface="Osaka" pitchFamily="-105" charset="-128"/>
        </a:defRPr>
      </a:lvl4pPr>
      <a:lvl5pPr algn="l" rtl="0" eaLnBrk="0" fontAlgn="base" hangingPunct="0">
        <a:spcBef>
          <a:spcPct val="0"/>
        </a:spcBef>
        <a:spcAft>
          <a:spcPct val="0"/>
        </a:spcAft>
        <a:defRPr sz="2800" b="1">
          <a:solidFill>
            <a:schemeClr val="tx1"/>
          </a:solidFill>
          <a:latin typeface="Arial" pitchFamily="-105" charset="0"/>
          <a:ea typeface="Osaka" pitchFamily="-105" charset="-128"/>
          <a:cs typeface="Osaka" pitchFamily="-105" charset="-128"/>
        </a:defRPr>
      </a:lvl5pPr>
      <a:lvl6pPr marL="457200" algn="ctr" rtl="0" eaLnBrk="1" fontAlgn="base" hangingPunct="1">
        <a:spcBef>
          <a:spcPct val="0"/>
        </a:spcBef>
        <a:spcAft>
          <a:spcPct val="0"/>
        </a:spcAft>
        <a:defRPr sz="3600">
          <a:solidFill>
            <a:schemeClr val="tx2"/>
          </a:solidFill>
          <a:latin typeface="Arial" pitchFamily="-105" charset="0"/>
          <a:ea typeface="Osaka" pitchFamily="-105" charset="-128"/>
          <a:cs typeface="Osaka" pitchFamily="-105" charset="-128"/>
        </a:defRPr>
      </a:lvl6pPr>
      <a:lvl7pPr marL="914400" algn="ctr" rtl="0" eaLnBrk="1" fontAlgn="base" hangingPunct="1">
        <a:spcBef>
          <a:spcPct val="0"/>
        </a:spcBef>
        <a:spcAft>
          <a:spcPct val="0"/>
        </a:spcAft>
        <a:defRPr sz="3600">
          <a:solidFill>
            <a:schemeClr val="tx2"/>
          </a:solidFill>
          <a:latin typeface="Arial" pitchFamily="-105" charset="0"/>
          <a:ea typeface="Osaka" pitchFamily="-105" charset="-128"/>
          <a:cs typeface="Osaka" pitchFamily="-105" charset="-128"/>
        </a:defRPr>
      </a:lvl7pPr>
      <a:lvl8pPr marL="1371600" algn="ctr" rtl="0" eaLnBrk="1" fontAlgn="base" hangingPunct="1">
        <a:spcBef>
          <a:spcPct val="0"/>
        </a:spcBef>
        <a:spcAft>
          <a:spcPct val="0"/>
        </a:spcAft>
        <a:defRPr sz="3600">
          <a:solidFill>
            <a:schemeClr val="tx2"/>
          </a:solidFill>
          <a:latin typeface="Arial" pitchFamily="-105" charset="0"/>
          <a:ea typeface="Osaka" pitchFamily="-105" charset="-128"/>
          <a:cs typeface="Osaka" pitchFamily="-105" charset="-128"/>
        </a:defRPr>
      </a:lvl8pPr>
      <a:lvl9pPr marL="1828800" algn="ctr" rtl="0" eaLnBrk="1" fontAlgn="base" hangingPunct="1">
        <a:spcBef>
          <a:spcPct val="0"/>
        </a:spcBef>
        <a:spcAft>
          <a:spcPct val="0"/>
        </a:spcAft>
        <a:defRPr sz="3600">
          <a:solidFill>
            <a:schemeClr val="tx2"/>
          </a:solidFill>
          <a:latin typeface="Arial" pitchFamily="-105" charset="0"/>
          <a:ea typeface="Osaka" pitchFamily="-105" charset="-128"/>
          <a:cs typeface="Osaka" pitchFamily="-105" charset="-128"/>
        </a:defRPr>
      </a:lvl9pPr>
    </p:titleStyle>
    <p:bodyStyle>
      <a:lvl1pPr marL="227013" marR="0" indent="-227013" algn="l" defTabSz="914400" rtl="0" eaLnBrk="0" fontAlgn="auto" hangingPunct="0">
        <a:lnSpc>
          <a:spcPct val="100000"/>
        </a:lnSpc>
        <a:spcBef>
          <a:spcPts val="400"/>
        </a:spcBef>
        <a:spcAft>
          <a:spcPts val="400"/>
        </a:spcAft>
        <a:buSzPct val="45000"/>
        <a:buFont typeface="StarSymbol"/>
        <a:buChar char="●"/>
        <a:defRPr lang="en-US" sz="3200" b="0" i="0" u="none" strike="noStrike" kern="0" cap="none" spc="0" baseline="0" dirty="0" smtClean="0">
          <a:solidFill>
            <a:srgbClr val="9B172C"/>
          </a:solidFill>
          <a:uFillTx/>
          <a:latin typeface="Verdana" pitchFamily="34"/>
          <a:ea typeface="Arial Unicode MS" pitchFamily="2"/>
          <a:cs typeface="Tahoma" pitchFamily="2"/>
        </a:defRPr>
      </a:lvl1pPr>
      <a:lvl2pPr marL="517525" marR="0" indent="-228600" algn="l" defTabSz="914400" rtl="0" eaLnBrk="0" fontAlgn="auto" hangingPunct="0">
        <a:lnSpc>
          <a:spcPct val="100000"/>
        </a:lnSpc>
        <a:spcBef>
          <a:spcPts val="400"/>
        </a:spcBef>
        <a:spcAft>
          <a:spcPts val="400"/>
        </a:spcAft>
        <a:buSzPct val="45000"/>
        <a:buFont typeface="StarSymbol"/>
        <a:buChar char="●"/>
        <a:defRPr lang="en-US" sz="3200" b="0" i="0" u="none" strike="noStrike" kern="0" cap="none" spc="0" baseline="0" dirty="0" smtClean="0">
          <a:solidFill>
            <a:srgbClr val="9B172C"/>
          </a:solidFill>
          <a:uFillTx/>
          <a:latin typeface="Verdana" pitchFamily="34"/>
          <a:ea typeface="Arial Unicode MS" pitchFamily="2"/>
          <a:cs typeface="Tahoma" pitchFamily="2"/>
        </a:defRPr>
      </a:lvl2pPr>
      <a:lvl3pPr marL="744538" marR="0" indent="-227013" algn="l" defTabSz="914400" rtl="0" eaLnBrk="0" fontAlgn="auto" hangingPunct="0">
        <a:lnSpc>
          <a:spcPct val="100000"/>
        </a:lnSpc>
        <a:spcBef>
          <a:spcPts val="400"/>
        </a:spcBef>
        <a:spcAft>
          <a:spcPts val="400"/>
        </a:spcAft>
        <a:buSzPct val="45000"/>
        <a:buFont typeface="StarSymbol"/>
        <a:buChar char="●"/>
        <a:defRPr lang="en-US" sz="3200" b="0" i="0" u="none" strike="noStrike" kern="0" cap="none" spc="0" baseline="0" dirty="0" smtClean="0">
          <a:solidFill>
            <a:srgbClr val="9B172C"/>
          </a:solidFill>
          <a:uFillTx/>
          <a:latin typeface="Verdana" pitchFamily="34"/>
          <a:ea typeface="Arial Unicode MS" pitchFamily="2"/>
          <a:cs typeface="Tahoma" pitchFamily="2"/>
        </a:defRPr>
      </a:lvl3pPr>
      <a:lvl4pPr marL="1025525" marR="0" indent="-228600" algn="l" defTabSz="914400" rtl="0" eaLnBrk="0" fontAlgn="auto" hangingPunct="0">
        <a:lnSpc>
          <a:spcPct val="100000"/>
        </a:lnSpc>
        <a:spcBef>
          <a:spcPts val="400"/>
        </a:spcBef>
        <a:spcAft>
          <a:spcPts val="400"/>
        </a:spcAft>
        <a:buSzPct val="45000"/>
        <a:buFont typeface="StarSymbol"/>
        <a:buChar char="●"/>
        <a:defRPr lang="en-US" sz="3200" b="0" i="0" u="none" strike="noStrike" kern="0" cap="none" spc="0" baseline="0" dirty="0" smtClean="0">
          <a:solidFill>
            <a:srgbClr val="9B172C"/>
          </a:solidFill>
          <a:uFillTx/>
          <a:latin typeface="Verdana" pitchFamily="34"/>
          <a:ea typeface="Arial Unicode MS" pitchFamily="2"/>
          <a:cs typeface="Tahoma" pitchFamily="2"/>
        </a:defRPr>
      </a:lvl4pPr>
      <a:lvl5pPr marL="1374775" marR="0" indent="-288925" algn="l" defTabSz="914400" rtl="0" eaLnBrk="0" fontAlgn="auto" hangingPunct="0">
        <a:lnSpc>
          <a:spcPct val="100000"/>
        </a:lnSpc>
        <a:spcBef>
          <a:spcPts val="400"/>
        </a:spcBef>
        <a:spcAft>
          <a:spcPts val="400"/>
        </a:spcAft>
        <a:buSzPct val="45000"/>
        <a:buFont typeface="StarSymbol"/>
        <a:buChar char="●"/>
        <a:defRPr lang="en-US" sz="3200" b="0" i="0" u="none" strike="noStrike" kern="0" cap="none" spc="0" baseline="0" dirty="0" smtClean="0">
          <a:solidFill>
            <a:srgbClr val="9B172C"/>
          </a:solidFill>
          <a:uFillTx/>
          <a:latin typeface="Verdana" pitchFamily="34"/>
          <a:ea typeface="Arial Unicode MS" pitchFamily="2"/>
          <a:cs typeface="Tahoma" pitchFamily="2"/>
        </a:defRPr>
      </a:lvl5pPr>
      <a:lvl6pPr marL="2514600" indent="-228600" algn="l" rtl="0" eaLnBrk="1" fontAlgn="base" hangingPunct="1">
        <a:spcBef>
          <a:spcPct val="20000"/>
        </a:spcBef>
        <a:spcAft>
          <a:spcPct val="0"/>
        </a:spcAft>
        <a:buChar char="»"/>
        <a:defRPr sz="1600">
          <a:solidFill>
            <a:schemeClr val="tx1"/>
          </a:solidFill>
          <a:latin typeface="+mn-lt"/>
          <a:ea typeface="+mn-ea"/>
          <a:cs typeface="+mn-cs"/>
        </a:defRPr>
      </a:lvl6pPr>
      <a:lvl7pPr marL="2971800" indent="-228600" algn="l" rtl="0" eaLnBrk="1" fontAlgn="base" hangingPunct="1">
        <a:spcBef>
          <a:spcPct val="20000"/>
        </a:spcBef>
        <a:spcAft>
          <a:spcPct val="0"/>
        </a:spcAft>
        <a:buChar char="»"/>
        <a:defRPr sz="1600">
          <a:solidFill>
            <a:schemeClr val="tx1"/>
          </a:solidFill>
          <a:latin typeface="+mn-lt"/>
          <a:ea typeface="+mn-ea"/>
          <a:cs typeface="+mn-cs"/>
        </a:defRPr>
      </a:lvl7pPr>
      <a:lvl8pPr marL="3429000" indent="-228600" algn="l" rtl="0" eaLnBrk="1" fontAlgn="base" hangingPunct="1">
        <a:spcBef>
          <a:spcPct val="20000"/>
        </a:spcBef>
        <a:spcAft>
          <a:spcPct val="0"/>
        </a:spcAft>
        <a:buChar char="»"/>
        <a:defRPr sz="1600">
          <a:solidFill>
            <a:schemeClr val="tx1"/>
          </a:solidFill>
          <a:latin typeface="+mn-lt"/>
          <a:ea typeface="+mn-ea"/>
          <a:cs typeface="+mn-cs"/>
        </a:defRPr>
      </a:lvl8pPr>
      <a:lvl9pPr marL="3886200" indent="-228600" algn="l" rtl="0" eaLnBrk="1" fontAlgn="base" hangingPunct="1">
        <a:spcBef>
          <a:spcPct val="20000"/>
        </a:spcBef>
        <a:spcAft>
          <a:spcPct val="0"/>
        </a:spcAft>
        <a:buChar char="»"/>
        <a:defRPr sz="16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s.washington.edu/403/"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s://github.com/EGCETSII/decide/releases"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8" Type="http://schemas.openxmlformats.org/officeDocument/2006/relationships/hyperlink" Target="http://commons.wikimedia.org/wiki/File:1NumberOneInCircle.png" TargetMode="External"/><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slides/_rels/slide23.xml.rels><?xml version="1.0" encoding="UTF-8" standalone="yes"?>
<Relationships xmlns="http://schemas.openxmlformats.org/package/2006/relationships"><Relationship Id="rId8" Type="http://schemas.openxmlformats.org/officeDocument/2006/relationships/hyperlink" Target="http://commons.wikimedia.org/wiki/File:1NumberOneInCircle.png" TargetMode="External"/><Relationship Id="rId13" Type="http://schemas.openxmlformats.org/officeDocument/2006/relationships/image" Target="../media/image23.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18.sv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21.svg"/><Relationship Id="rId11" Type="http://schemas.openxmlformats.org/officeDocument/2006/relationships/image" Target="../media/image17.png"/><Relationship Id="rId5" Type="http://schemas.openxmlformats.org/officeDocument/2006/relationships/image" Target="../media/image20.png"/><Relationship Id="rId10" Type="http://schemas.openxmlformats.org/officeDocument/2006/relationships/hyperlink" Target="http://commons.wikimedia.org/wiki/File:2NumberTwoInCircle.png" TargetMode="External"/><Relationship Id="rId4" Type="http://schemas.openxmlformats.org/officeDocument/2006/relationships/image" Target="../media/image16.svg"/><Relationship Id="rId9" Type="http://schemas.openxmlformats.org/officeDocument/2006/relationships/image" Target="../media/image22.png"/><Relationship Id="rId14" Type="http://schemas.openxmlformats.org/officeDocument/2006/relationships/image" Target="../media/image24.svg"/></Relationships>
</file>

<file path=ppt/slides/_rels/slide24.xml.rels><?xml version="1.0" encoding="UTF-8" standalone="yes"?>
<Relationships xmlns="http://schemas.openxmlformats.org/package/2006/relationships"><Relationship Id="rId8" Type="http://schemas.openxmlformats.org/officeDocument/2006/relationships/image" Target="../media/image26.svg"/><Relationship Id="rId13" Type="http://schemas.openxmlformats.org/officeDocument/2006/relationships/image" Target="../media/image22.png"/><Relationship Id="rId18" Type="http://schemas.openxmlformats.org/officeDocument/2006/relationships/image" Target="../media/image24.svg"/><Relationship Id="rId3" Type="http://schemas.openxmlformats.org/officeDocument/2006/relationships/image" Target="../media/image15.png"/><Relationship Id="rId7" Type="http://schemas.openxmlformats.org/officeDocument/2006/relationships/image" Target="../media/image25.png"/><Relationship Id="rId12" Type="http://schemas.openxmlformats.org/officeDocument/2006/relationships/hyperlink" Target="http://commons.wikimedia.org/wiki/File:1NumberOneInCircle.png" TargetMode="External"/><Relationship Id="rId17" Type="http://schemas.openxmlformats.org/officeDocument/2006/relationships/image" Target="../media/image23.png"/><Relationship Id="rId2" Type="http://schemas.openxmlformats.org/officeDocument/2006/relationships/notesSlide" Target="../notesSlides/notesSlide16.xml"/><Relationship Id="rId16" Type="http://schemas.openxmlformats.org/officeDocument/2006/relationships/hyperlink" Target="https://it.wikipedia.org/wiki/File:3NumberThreeInCircle.svg" TargetMode="External"/><Relationship Id="rId1" Type="http://schemas.openxmlformats.org/officeDocument/2006/relationships/slideLayout" Target="../slideLayouts/slideLayout4.xml"/><Relationship Id="rId6" Type="http://schemas.openxmlformats.org/officeDocument/2006/relationships/image" Target="../media/image21.svg"/><Relationship Id="rId11" Type="http://schemas.openxmlformats.org/officeDocument/2006/relationships/image" Target="../media/image19.png"/><Relationship Id="rId5" Type="http://schemas.openxmlformats.org/officeDocument/2006/relationships/image" Target="../media/image20.png"/><Relationship Id="rId15" Type="http://schemas.openxmlformats.org/officeDocument/2006/relationships/image" Target="../media/image27.png"/><Relationship Id="rId10" Type="http://schemas.openxmlformats.org/officeDocument/2006/relationships/image" Target="../media/image18.svg"/><Relationship Id="rId4" Type="http://schemas.openxmlformats.org/officeDocument/2006/relationships/image" Target="../media/image16.svg"/><Relationship Id="rId9" Type="http://schemas.openxmlformats.org/officeDocument/2006/relationships/image" Target="../media/image17.png"/><Relationship Id="rId14" Type="http://schemas.openxmlformats.org/officeDocument/2006/relationships/hyperlink" Target="http://commons.wikimedia.org/wiki/File:2NumberTwoInCircle.png" TargetMode="External"/></Relationships>
</file>

<file path=ppt/slides/_rels/slide25.xml.rels><?xml version="1.0" encoding="UTF-8" standalone="yes"?>
<Relationships xmlns="http://schemas.openxmlformats.org/package/2006/relationships"><Relationship Id="rId8" Type="http://schemas.openxmlformats.org/officeDocument/2006/relationships/image" Target="../media/image26.svg"/><Relationship Id="rId13" Type="http://schemas.openxmlformats.org/officeDocument/2006/relationships/image" Target="../media/image22.png"/><Relationship Id="rId18" Type="http://schemas.openxmlformats.org/officeDocument/2006/relationships/hyperlink" Target="http://commons.wikimedia.org/wiki/File:4NumberFourInCircle.png" TargetMode="External"/><Relationship Id="rId3" Type="http://schemas.openxmlformats.org/officeDocument/2006/relationships/image" Target="../media/image15.png"/><Relationship Id="rId7" Type="http://schemas.openxmlformats.org/officeDocument/2006/relationships/image" Target="../media/image25.png"/><Relationship Id="rId12" Type="http://schemas.openxmlformats.org/officeDocument/2006/relationships/hyperlink" Target="http://commons.wikimedia.org/wiki/File:1NumberOneInCircle.png" TargetMode="External"/><Relationship Id="rId17" Type="http://schemas.openxmlformats.org/officeDocument/2006/relationships/image" Target="../media/image28.png"/><Relationship Id="rId2" Type="http://schemas.openxmlformats.org/officeDocument/2006/relationships/notesSlide" Target="../notesSlides/notesSlide17.xml"/><Relationship Id="rId16" Type="http://schemas.openxmlformats.org/officeDocument/2006/relationships/hyperlink" Target="https://it.wikipedia.org/wiki/File:3NumberThreeInCircle.svg" TargetMode="External"/><Relationship Id="rId20" Type="http://schemas.openxmlformats.org/officeDocument/2006/relationships/image" Target="../media/image24.svg"/><Relationship Id="rId1" Type="http://schemas.openxmlformats.org/officeDocument/2006/relationships/slideLayout" Target="../slideLayouts/slideLayout4.xml"/><Relationship Id="rId6" Type="http://schemas.openxmlformats.org/officeDocument/2006/relationships/image" Target="../media/image21.svg"/><Relationship Id="rId11" Type="http://schemas.openxmlformats.org/officeDocument/2006/relationships/image" Target="../media/image19.png"/><Relationship Id="rId5" Type="http://schemas.openxmlformats.org/officeDocument/2006/relationships/image" Target="../media/image20.png"/><Relationship Id="rId15" Type="http://schemas.openxmlformats.org/officeDocument/2006/relationships/image" Target="../media/image27.png"/><Relationship Id="rId10" Type="http://schemas.openxmlformats.org/officeDocument/2006/relationships/image" Target="../media/image18.svg"/><Relationship Id="rId19" Type="http://schemas.openxmlformats.org/officeDocument/2006/relationships/image" Target="../media/image23.png"/><Relationship Id="rId4" Type="http://schemas.openxmlformats.org/officeDocument/2006/relationships/image" Target="../media/image16.svg"/><Relationship Id="rId9" Type="http://schemas.openxmlformats.org/officeDocument/2006/relationships/image" Target="../media/image17.png"/><Relationship Id="rId14" Type="http://schemas.openxmlformats.org/officeDocument/2006/relationships/hyperlink" Target="http://commons.wikimedia.org/wiki/File:2NumberTwoInCircle.png" TargetMode="Externa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7.xml"/><Relationship Id="rId1" Type="http://schemas.openxmlformats.org/officeDocument/2006/relationships/vmlDrawing" Target="../drawings/vmlDrawing1.vml"/><Relationship Id="rId5" Type="http://schemas.openxmlformats.org/officeDocument/2006/relationships/image" Target="../media/image29.wmf"/><Relationship Id="rId4" Type="http://schemas.openxmlformats.org/officeDocument/2006/relationships/oleObject" Target="../embeddings/oleObject1.bin"/></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1.xml"/><Relationship Id="rId1" Type="http://schemas.openxmlformats.org/officeDocument/2006/relationships/slideLayout" Target="../slideLayouts/slideLayout9.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1.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2.xml"/><Relationship Id="rId1" Type="http://schemas.openxmlformats.org/officeDocument/2006/relationships/slideLayout" Target="../slideLayouts/slideLayout9.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 Id="rId9" Type="http://schemas.openxmlformats.org/officeDocument/2006/relationships/image" Target="../media/image21.svg"/></Relationships>
</file>

<file path=ppt/slides/_rels/slide32.xml.rels><?xml version="1.0" encoding="UTF-8" standalone="yes"?>
<Relationships xmlns="http://schemas.openxmlformats.org/package/2006/relationships"><Relationship Id="rId3" Type="http://schemas.openxmlformats.org/officeDocument/2006/relationships/hyperlink" Target="http://www.amazon.com/Extreme-Programming-Explained-Embrace-Change/dp/0321278658" TargetMode="External"/><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5.xml"/><Relationship Id="rId1" Type="http://schemas.openxmlformats.org/officeDocument/2006/relationships/slideLayout" Target="../slideLayouts/slideLayout17.xml"/><Relationship Id="rId6" Type="http://schemas.openxmlformats.org/officeDocument/2006/relationships/hyperlink" Target="http://opensource.com/article/17/4/12-ways-study-new-programming-language" TargetMode="External"/><Relationship Id="rId5" Type="http://schemas.openxmlformats.org/officeDocument/2006/relationships/image" Target="../media/image32.png"/><Relationship Id="rId4" Type="http://schemas.openxmlformats.org/officeDocument/2006/relationships/image" Target="../media/image31.jpe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6.xml"/></Relationships>
</file>

<file path=ppt/slides/_rels/slide4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9.xml"/><Relationship Id="rId1" Type="http://schemas.openxmlformats.org/officeDocument/2006/relationships/slideLayout" Target="../slideLayouts/slideLayout9.xml"/><Relationship Id="rId6" Type="http://schemas.openxmlformats.org/officeDocument/2006/relationships/image" Target="../media/image38.jpg"/><Relationship Id="rId5" Type="http://schemas.openxmlformats.org/officeDocument/2006/relationships/image" Target="../media/image37.jpeg"/><Relationship Id="rId4" Type="http://schemas.openxmlformats.org/officeDocument/2006/relationships/image" Target="../media/image36.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9.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ubtítulo"/>
          <p:cNvSpPr txBox="1">
            <a:spLocks noGrp="1"/>
          </p:cNvSpPr>
          <p:nvPr>
            <p:ph type="subTitle" idx="4294967295"/>
          </p:nvPr>
        </p:nvSpPr>
        <p:spPr>
          <a:xfrm>
            <a:off x="3203280" y="5371917"/>
            <a:ext cx="5537158" cy="371509"/>
          </a:xfrm>
        </p:spPr>
        <p:txBody>
          <a:bodyPr lIns="90004" tIns="46798" rIns="90004" bIns="46798" anchorCtr="1">
            <a:spAutoFit/>
          </a:bodyPr>
          <a:lstStyle/>
          <a:p>
            <a:pPr marL="457200" lvl="0" indent="0" algn="ctr">
              <a:lnSpc>
                <a:spcPct val="90000"/>
              </a:lnSpc>
              <a:buNone/>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pPr>
            <a:r>
              <a:rPr lang="es-ES" sz="2000" b="1" dirty="0"/>
              <a:t>EGC</a:t>
            </a:r>
          </a:p>
        </p:txBody>
      </p:sp>
      <p:sp>
        <p:nvSpPr>
          <p:cNvPr id="3" name="2 Título"/>
          <p:cNvSpPr txBox="1">
            <a:spLocks noGrp="1"/>
          </p:cNvSpPr>
          <p:nvPr>
            <p:ph type="title" idx="4294967295"/>
          </p:nvPr>
        </p:nvSpPr>
        <p:spPr>
          <a:xfrm>
            <a:off x="1547665" y="2132856"/>
            <a:ext cx="7596336" cy="2310501"/>
          </a:xfrm>
        </p:spPr>
        <p:txBody>
          <a:bodyPr wrap="square" lIns="90004" tIns="46798" rIns="90004" bIns="46798" anchor="t" anchorCtr="1">
            <a:spAutoFit/>
          </a:bodyPr>
          <a:lstStyle/>
          <a:p>
            <a:pPr lvl="0">
              <a:buNone/>
            </a:pPr>
            <a:r>
              <a:rPr lang="es-ES" sz="3600" b="0" dirty="0"/>
              <a:t>Gestión de la construcción e integración continua</a:t>
            </a:r>
            <a:br>
              <a:rPr lang="es-ES" sz="3600" b="0" dirty="0"/>
            </a:br>
            <a:r>
              <a:rPr sz="3600" b="0" i="1" dirty="0" err="1"/>
              <a:t>Build</a:t>
            </a:r>
            <a:r>
              <a:rPr sz="3600" b="0" i="1" dirty="0"/>
              <a:t> </a:t>
            </a:r>
            <a:r>
              <a:rPr sz="3600" b="0" i="1" dirty="0" err="1"/>
              <a:t>engineering</a:t>
            </a:r>
            <a:r>
              <a:rPr lang="es-ES" sz="3600" b="0" i="1"/>
              <a:t> and</a:t>
            </a:r>
            <a:r>
              <a:rPr sz="3600" b="0" i="1"/>
              <a:t> </a:t>
            </a:r>
            <a:r>
              <a:rPr sz="3600" b="0" i="1" dirty="0"/>
              <a:t>continuous integration</a:t>
            </a:r>
            <a:endParaRPr lang="es-ES" sz="3600" b="0" i="1" dirty="0"/>
          </a:p>
        </p:txBody>
      </p:sp>
      <p:sp>
        <p:nvSpPr>
          <p:cNvPr id="4" name="3 CuadroTexto"/>
          <p:cNvSpPr txBox="1"/>
          <p:nvPr/>
        </p:nvSpPr>
        <p:spPr>
          <a:xfrm>
            <a:off x="251520" y="6237312"/>
            <a:ext cx="8892480" cy="1117229"/>
          </a:xfrm>
          <a:prstGeom prst="rect">
            <a:avLst/>
          </a:prstGeom>
          <a:noFill/>
        </p:spPr>
        <p:txBody>
          <a:bodyPr wrap="square" rtlCol="0">
            <a:spAutoFit/>
          </a:bodyPr>
          <a:lstStyle/>
          <a:p>
            <a:pPr lvl="0">
              <a:lnSpc>
                <a:spcPct val="90000"/>
              </a:lnSpc>
            </a:pPr>
            <a:r>
              <a:rPr lang="es-ES" dirty="0"/>
              <a:t>Varias páginas de integración continua están tomadas de </a:t>
            </a:r>
            <a:r>
              <a:rPr lang="en-US" dirty="0"/>
              <a:t> Marty </a:t>
            </a:r>
            <a:r>
              <a:rPr lang="en-US" dirty="0" err="1"/>
              <a:t>Stepp</a:t>
            </a:r>
            <a:r>
              <a:rPr lang="en-US" dirty="0"/>
              <a:t> </a:t>
            </a:r>
            <a:r>
              <a:rPr lang="en-US" dirty="0">
                <a:hlinkClick r:id="rId3"/>
              </a:rPr>
              <a:t>http://www.cs.washington.edu/403/</a:t>
            </a:r>
            <a:r>
              <a:rPr lang="en-US" dirty="0"/>
              <a:t> y Bruce </a:t>
            </a:r>
            <a:r>
              <a:rPr lang="en-US" dirty="0" err="1"/>
              <a:t>Altner</a:t>
            </a:r>
            <a:r>
              <a:rPr lang="en-US" dirty="0"/>
              <a:t> y Brett Lewinski (NASA)</a:t>
            </a:r>
          </a:p>
          <a:p>
            <a:pPr lvl="0">
              <a:lnSpc>
                <a:spcPct val="90000"/>
              </a:lnSpc>
            </a:pPr>
            <a:endParaRPr lang="en-US" dirty="0"/>
          </a:p>
          <a:p>
            <a:endParaRPr lang="es-ES" dirty="0"/>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a:t>Compilaciones locales o remotas</a:t>
            </a:r>
          </a:p>
        </p:txBody>
      </p:sp>
      <p:pic>
        <p:nvPicPr>
          <p:cNvPr id="5" name="4 Marcador de contenido" descr="caArraySuccessfulBuildScreenshot.jpg"/>
          <p:cNvPicPr>
            <a:picLocks noGrp="1" noChangeAspect="1"/>
          </p:cNvPicPr>
          <p:nvPr>
            <p:ph idx="1"/>
          </p:nvPr>
        </p:nvPicPr>
        <p:blipFill>
          <a:blip r:embed="rId3" cstate="print"/>
          <a:stretch>
            <a:fillRect/>
          </a:stretch>
        </p:blipFill>
        <p:spPr>
          <a:xfrm>
            <a:off x="142844" y="4286255"/>
            <a:ext cx="3786214" cy="1876103"/>
          </a:xfrm>
        </p:spPr>
      </p:pic>
      <p:sp>
        <p:nvSpPr>
          <p:cNvPr id="6" name="5 Cubo"/>
          <p:cNvSpPr/>
          <p:nvPr/>
        </p:nvSpPr>
        <p:spPr>
          <a:xfrm>
            <a:off x="5500694" y="4500570"/>
            <a:ext cx="2357454" cy="1857388"/>
          </a:xfrm>
          <a:prstGeom prst="cub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s-ES_tradnl" dirty="0"/>
              <a:t>Servidor de compilación</a:t>
            </a:r>
          </a:p>
        </p:txBody>
      </p:sp>
      <p:sp>
        <p:nvSpPr>
          <p:cNvPr id="7" name="6 Cilindro"/>
          <p:cNvSpPr/>
          <p:nvPr/>
        </p:nvSpPr>
        <p:spPr>
          <a:xfrm>
            <a:off x="5786446" y="1500174"/>
            <a:ext cx="1857388" cy="1643074"/>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dirty="0"/>
              <a:t>Repositorio de código</a:t>
            </a:r>
          </a:p>
        </p:txBody>
      </p:sp>
      <p:cxnSp>
        <p:nvCxnSpPr>
          <p:cNvPr id="9" name="8 Conector recto de flecha"/>
          <p:cNvCxnSpPr>
            <a:stCxn id="6" idx="0"/>
            <a:endCxn id="7" idx="3"/>
          </p:cNvCxnSpPr>
          <p:nvPr/>
        </p:nvCxnSpPr>
        <p:spPr>
          <a:xfrm rot="16200000" flipV="1">
            <a:off x="6134706" y="3723682"/>
            <a:ext cx="1357322" cy="19645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10 Rectángulo"/>
          <p:cNvSpPr/>
          <p:nvPr/>
        </p:nvSpPr>
        <p:spPr>
          <a:xfrm>
            <a:off x="3500430" y="785794"/>
            <a:ext cx="1357322" cy="71438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s-ES_tradnl" dirty="0"/>
              <a:t>Puesto 1</a:t>
            </a:r>
          </a:p>
        </p:txBody>
      </p:sp>
      <p:sp>
        <p:nvSpPr>
          <p:cNvPr id="12" name="11 Rectángulo"/>
          <p:cNvSpPr/>
          <p:nvPr/>
        </p:nvSpPr>
        <p:spPr>
          <a:xfrm>
            <a:off x="2500298" y="1928802"/>
            <a:ext cx="1357322" cy="71438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s-ES_tradnl" dirty="0"/>
              <a:t>Puesto 2</a:t>
            </a:r>
          </a:p>
        </p:txBody>
      </p:sp>
      <p:sp>
        <p:nvSpPr>
          <p:cNvPr id="13" name="12 Rectángulo"/>
          <p:cNvSpPr/>
          <p:nvPr/>
        </p:nvSpPr>
        <p:spPr>
          <a:xfrm>
            <a:off x="3500430" y="3071810"/>
            <a:ext cx="1357322" cy="71438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s-ES_tradnl" dirty="0"/>
              <a:t>Puesto n</a:t>
            </a:r>
          </a:p>
        </p:txBody>
      </p:sp>
      <p:cxnSp>
        <p:nvCxnSpPr>
          <p:cNvPr id="15" name="14 Conector recto de flecha"/>
          <p:cNvCxnSpPr>
            <a:stCxn id="11" idx="3"/>
            <a:endCxn id="7" idx="2"/>
          </p:cNvCxnSpPr>
          <p:nvPr/>
        </p:nvCxnSpPr>
        <p:spPr>
          <a:xfrm>
            <a:off x="4857752" y="1142984"/>
            <a:ext cx="928694" cy="117872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17 Conector recto de flecha"/>
          <p:cNvCxnSpPr>
            <a:stCxn id="12" idx="3"/>
            <a:endCxn id="7" idx="2"/>
          </p:cNvCxnSpPr>
          <p:nvPr/>
        </p:nvCxnSpPr>
        <p:spPr>
          <a:xfrm>
            <a:off x="3857620" y="2285992"/>
            <a:ext cx="1928826" cy="3571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20 Conector recto de flecha"/>
          <p:cNvCxnSpPr>
            <a:stCxn id="13" idx="3"/>
            <a:endCxn id="7" idx="2"/>
          </p:cNvCxnSpPr>
          <p:nvPr/>
        </p:nvCxnSpPr>
        <p:spPr>
          <a:xfrm flipV="1">
            <a:off x="4857752" y="2321711"/>
            <a:ext cx="928694" cy="110728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4 Rectángulo redondeado">
            <a:extLst>
              <a:ext uri="{FF2B5EF4-FFF2-40B4-BE49-F238E27FC236}">
                <a16:creationId xmlns:a16="http://schemas.microsoft.com/office/drawing/2014/main" id="{C5A1455B-D9C8-486F-86AF-83A99A965198}"/>
              </a:ext>
            </a:extLst>
          </p:cNvPr>
          <p:cNvSpPr/>
          <p:nvPr/>
        </p:nvSpPr>
        <p:spPr>
          <a:xfrm>
            <a:off x="251520" y="968472"/>
            <a:ext cx="1944216" cy="792088"/>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s-ES_tradnl" dirty="0"/>
              <a:t>Empaquetado</a:t>
            </a:r>
            <a:endParaRPr lang="es-ES" dirty="0"/>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14 Marcador de contenido">
            <a:extLst>
              <a:ext uri="{FF2B5EF4-FFF2-40B4-BE49-F238E27FC236}">
                <a16:creationId xmlns:a16="http://schemas.microsoft.com/office/drawing/2014/main" id="{3E82C37B-1D48-424C-8BB7-FEF2942BDC4B}"/>
              </a:ext>
            </a:extLst>
          </p:cNvPr>
          <p:cNvSpPr>
            <a:spLocks noGrp="1"/>
          </p:cNvSpPr>
          <p:nvPr>
            <p:ph idx="1"/>
          </p:nvPr>
        </p:nvSpPr>
        <p:spPr>
          <a:xfrm>
            <a:off x="251520" y="764704"/>
            <a:ext cx="8712968" cy="5904656"/>
          </a:xfrm>
        </p:spPr>
        <p:txBody>
          <a:bodyPr/>
          <a:lstStyle/>
          <a:p>
            <a:r>
              <a:rPr lang="es-ES" dirty="0"/>
              <a:t>Basado en secuencias:</a:t>
            </a:r>
          </a:p>
          <a:p>
            <a:pPr lvl="1"/>
            <a:r>
              <a:rPr lang="es-ES" dirty="0"/>
              <a:t>Importancia del cambio:</a:t>
            </a:r>
          </a:p>
          <a:p>
            <a:pPr lvl="2"/>
            <a:r>
              <a:rPr lang="es-ES" dirty="0"/>
              <a:t>X.Y.Z </a:t>
            </a:r>
          </a:p>
          <a:p>
            <a:pPr lvl="3"/>
            <a:r>
              <a:rPr lang="es-ES" dirty="0"/>
              <a:t>X: cambios sustanciales en funcionalidad</a:t>
            </a:r>
          </a:p>
          <a:p>
            <a:pPr lvl="3"/>
            <a:r>
              <a:rPr lang="es-ES" dirty="0"/>
              <a:t>Y: cambios menores en funcionalidad</a:t>
            </a:r>
          </a:p>
          <a:p>
            <a:pPr lvl="3"/>
            <a:r>
              <a:rPr lang="es-ES" dirty="0"/>
              <a:t>Z: cambios menores, no hay cambios de funcionalidad </a:t>
            </a:r>
          </a:p>
          <a:p>
            <a:pPr lvl="2"/>
            <a:r>
              <a:rPr lang="es-ES" dirty="0"/>
              <a:t>Estado de la versión:</a:t>
            </a:r>
          </a:p>
          <a:p>
            <a:pPr lvl="3"/>
            <a:r>
              <a:rPr lang="es-ES" dirty="0" err="1"/>
              <a:t>Alpha</a:t>
            </a:r>
            <a:r>
              <a:rPr lang="es-ES" dirty="0"/>
              <a:t>: primera liberación, </a:t>
            </a:r>
            <a:r>
              <a:rPr lang="es-ES" dirty="0" err="1"/>
              <a:t>alpha</a:t>
            </a:r>
            <a:r>
              <a:rPr lang="es-ES" dirty="0"/>
              <a:t>, alpha1, alpha2,..</a:t>
            </a:r>
          </a:p>
          <a:p>
            <a:pPr lvl="3"/>
            <a:r>
              <a:rPr lang="es-ES" dirty="0"/>
              <a:t>Beta: fase inicial, beta, beta1, beta 2, ….</a:t>
            </a:r>
          </a:p>
          <a:p>
            <a:pPr lvl="3"/>
            <a:r>
              <a:rPr lang="es-ES" dirty="0" err="1"/>
              <a:t>Release</a:t>
            </a:r>
            <a:r>
              <a:rPr lang="es-ES" dirty="0"/>
              <a:t> </a:t>
            </a:r>
            <a:r>
              <a:rPr lang="es-ES" dirty="0" err="1"/>
              <a:t>candidate</a:t>
            </a:r>
            <a:r>
              <a:rPr lang="es-ES" dirty="0"/>
              <a:t>: candidata a versión final, </a:t>
            </a:r>
            <a:r>
              <a:rPr lang="es-ES" dirty="0" err="1"/>
              <a:t>rc</a:t>
            </a:r>
            <a:r>
              <a:rPr lang="es-ES" dirty="0"/>
              <a:t>, rc1, rc2,..</a:t>
            </a:r>
          </a:p>
          <a:p>
            <a:pPr lvl="3"/>
            <a:r>
              <a:rPr lang="es-ES" dirty="0"/>
              <a:t>Final </a:t>
            </a:r>
            <a:r>
              <a:rPr lang="es-ES" dirty="0" err="1"/>
              <a:t>release</a:t>
            </a:r>
            <a:r>
              <a:rPr lang="es-ES" dirty="0"/>
              <a:t>: liberación final</a:t>
            </a:r>
          </a:p>
          <a:p>
            <a:pPr lvl="1"/>
            <a:r>
              <a:rPr lang="es-ES" dirty="0"/>
              <a:t>Fecha de liberación:</a:t>
            </a:r>
          </a:p>
          <a:p>
            <a:pPr lvl="2"/>
            <a:r>
              <a:rPr lang="es-ES" dirty="0"/>
              <a:t>Ubuntu 5.10, 10.04, 17.10, etc..</a:t>
            </a:r>
          </a:p>
          <a:p>
            <a:pPr lvl="2"/>
            <a:r>
              <a:rPr lang="es-ES" dirty="0" err="1"/>
              <a:t>Wine</a:t>
            </a:r>
            <a:r>
              <a:rPr lang="es-ES" dirty="0"/>
              <a:t> 20040505</a:t>
            </a:r>
          </a:p>
        </p:txBody>
      </p:sp>
      <p:sp>
        <p:nvSpPr>
          <p:cNvPr id="2" name="1 Título"/>
          <p:cNvSpPr>
            <a:spLocks noGrp="1"/>
          </p:cNvSpPr>
          <p:nvPr>
            <p:ph type="title"/>
          </p:nvPr>
        </p:nvSpPr>
        <p:spPr>
          <a:xfrm>
            <a:off x="0" y="0"/>
            <a:ext cx="9144000" cy="652003"/>
          </a:xfrm>
        </p:spPr>
        <p:txBody>
          <a:bodyPr/>
          <a:lstStyle/>
          <a:p>
            <a:r>
              <a:rPr lang="es-ES_tradnl" dirty="0"/>
              <a:t>Versionado de los resultados</a:t>
            </a:r>
          </a:p>
        </p:txBody>
      </p:sp>
      <p:sp>
        <p:nvSpPr>
          <p:cNvPr id="17" name="16 CuadroTexto"/>
          <p:cNvSpPr txBox="1"/>
          <p:nvPr/>
        </p:nvSpPr>
        <p:spPr>
          <a:xfrm>
            <a:off x="6558060" y="1646238"/>
            <a:ext cx="2529860" cy="584775"/>
          </a:xfrm>
          <a:prstGeom prst="rect">
            <a:avLst/>
          </a:prstGeom>
          <a:solidFill>
            <a:schemeClr val="accent1">
              <a:lumMod val="20000"/>
              <a:lumOff val="80000"/>
            </a:schemeClr>
          </a:solidFill>
        </p:spPr>
        <p:txBody>
          <a:bodyPr wrap="none" rtlCol="0">
            <a:spAutoFit/>
          </a:bodyPr>
          <a:lstStyle/>
          <a:p>
            <a:r>
              <a:rPr lang="es-ES" sz="1600" dirty="0">
                <a:latin typeface="Courier New" pitchFamily="49" charset="0"/>
                <a:cs typeface="Courier New" pitchFamily="49" charset="0"/>
              </a:rPr>
              <a:t>$&gt;python3 --</a:t>
            </a:r>
            <a:r>
              <a:rPr lang="es-ES" sz="1600" dirty="0" err="1">
                <a:latin typeface="Courier New" pitchFamily="49" charset="0"/>
                <a:cs typeface="Courier New" pitchFamily="49" charset="0"/>
              </a:rPr>
              <a:t>version</a:t>
            </a:r>
            <a:endParaRPr lang="es-ES" sz="1600" dirty="0">
              <a:latin typeface="Courier New" pitchFamily="49" charset="0"/>
              <a:cs typeface="Courier New" pitchFamily="49" charset="0"/>
            </a:endParaRPr>
          </a:p>
          <a:p>
            <a:r>
              <a:rPr lang="es-ES" sz="1600" dirty="0">
                <a:latin typeface="Courier New" pitchFamily="49" charset="0"/>
                <a:cs typeface="Courier New" pitchFamily="49" charset="0"/>
              </a:rPr>
              <a:t>Python 3.8.5</a:t>
            </a:r>
          </a:p>
        </p:txBody>
      </p:sp>
      <p:sp>
        <p:nvSpPr>
          <p:cNvPr id="7" name="4 Rectángulo redondeado">
            <a:extLst>
              <a:ext uri="{FF2B5EF4-FFF2-40B4-BE49-F238E27FC236}">
                <a16:creationId xmlns:a16="http://schemas.microsoft.com/office/drawing/2014/main" id="{30BAFD7B-98D6-4C53-A489-628C1B354EA7}"/>
              </a:ext>
            </a:extLst>
          </p:cNvPr>
          <p:cNvSpPr/>
          <p:nvPr/>
        </p:nvSpPr>
        <p:spPr>
          <a:xfrm>
            <a:off x="6948264" y="741449"/>
            <a:ext cx="1944216" cy="792088"/>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s-ES_tradnl" dirty="0"/>
              <a:t>Versionado</a:t>
            </a:r>
            <a:endParaRPr lang="es-ES" dirty="0"/>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noGrp="1"/>
          </p:cNvSpPr>
          <p:nvPr>
            <p:ph type="title"/>
          </p:nvPr>
        </p:nvSpPr>
        <p:spPr>
          <a:xfrm>
            <a:off x="0" y="105081"/>
            <a:ext cx="9144000" cy="523220"/>
          </a:xfrm>
        </p:spPr>
        <p:txBody>
          <a:bodyPr>
            <a:spAutoFit/>
          </a:bodyPr>
          <a:lstStyle/>
          <a:p>
            <a:pPr lvl="0"/>
            <a:r>
              <a:rPr lang="es-ES" dirty="0"/>
              <a:t>Alternativas</a:t>
            </a:r>
            <a:endParaRPr lang="es-ES" i="1" dirty="0"/>
          </a:p>
        </p:txBody>
      </p:sp>
      <p:sp>
        <p:nvSpPr>
          <p:cNvPr id="15" name="14 Marcador de contenido"/>
          <p:cNvSpPr>
            <a:spLocks noGrp="1"/>
          </p:cNvSpPr>
          <p:nvPr>
            <p:ph idx="1"/>
          </p:nvPr>
        </p:nvSpPr>
        <p:spPr>
          <a:xfrm>
            <a:off x="251520" y="764704"/>
            <a:ext cx="8712968" cy="5904656"/>
          </a:xfrm>
        </p:spPr>
        <p:txBody>
          <a:bodyPr/>
          <a:lstStyle/>
          <a:p>
            <a:r>
              <a:rPr lang="es-ES" sz="4800" dirty="0"/>
              <a:t>Manuales: </a:t>
            </a:r>
          </a:p>
          <a:p>
            <a:pPr lvl="1"/>
            <a:r>
              <a:rPr lang="es-ES" sz="4400" dirty="0">
                <a:hlinkClick r:id="rId3"/>
              </a:rPr>
              <a:t>https://github.com/EGCETSII/decide/releases</a:t>
            </a:r>
            <a:endParaRPr lang="es-ES" sz="4400" dirty="0"/>
          </a:p>
          <a:p>
            <a:r>
              <a:rPr lang="es-ES" sz="4800" dirty="0"/>
              <a:t>Automáticas: </a:t>
            </a:r>
          </a:p>
          <a:p>
            <a:pPr lvl="1"/>
            <a:r>
              <a:rPr lang="es-ES" sz="4400" dirty="0"/>
              <a:t>“</a:t>
            </a:r>
            <a:r>
              <a:rPr lang="es-ES" sz="4400" dirty="0" err="1"/>
              <a:t>automating</a:t>
            </a:r>
            <a:r>
              <a:rPr lang="es-ES" sz="4400" dirty="0"/>
              <a:t> </a:t>
            </a:r>
            <a:r>
              <a:rPr lang="es-ES" sz="4400" u="sng" dirty="0" err="1"/>
              <a:t>semantic</a:t>
            </a:r>
            <a:r>
              <a:rPr lang="es-ES" sz="4400" u="sng" dirty="0"/>
              <a:t> </a:t>
            </a:r>
            <a:r>
              <a:rPr lang="es-ES" sz="4400" u="sng" dirty="0" err="1"/>
              <a:t>versioning</a:t>
            </a:r>
            <a:r>
              <a:rPr lang="es-ES" sz="4400" dirty="0"/>
              <a:t>” </a:t>
            </a:r>
          </a:p>
        </p:txBody>
      </p:sp>
      <p:sp>
        <p:nvSpPr>
          <p:cNvPr id="4" name="4 Rectángulo redondeado">
            <a:extLst>
              <a:ext uri="{FF2B5EF4-FFF2-40B4-BE49-F238E27FC236}">
                <a16:creationId xmlns:a16="http://schemas.microsoft.com/office/drawing/2014/main" id="{F5EDDB11-7DF1-479E-89C3-A3EDBBDBEEE9}"/>
              </a:ext>
            </a:extLst>
          </p:cNvPr>
          <p:cNvSpPr/>
          <p:nvPr/>
        </p:nvSpPr>
        <p:spPr>
          <a:xfrm>
            <a:off x="6876256" y="188640"/>
            <a:ext cx="1944216" cy="792088"/>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s-ES_tradnl" dirty="0"/>
              <a:t>Versionado</a:t>
            </a:r>
            <a:endParaRPr lang="es-ES" dirty="0"/>
          </a:p>
        </p:txBody>
      </p:sp>
    </p:spTree>
    <p:extLst>
      <p:ext uri="{BB962C8B-B14F-4D97-AF65-F5344CB8AC3E}">
        <p14:creationId xmlns:p14="http://schemas.microsoft.com/office/powerpoint/2010/main" val="717412622"/>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redondeado"/>
          <p:cNvSpPr/>
          <p:nvPr/>
        </p:nvSpPr>
        <p:spPr>
          <a:xfrm>
            <a:off x="755576" y="1412776"/>
            <a:ext cx="7776864" cy="40324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600" dirty="0"/>
              <a:t>Integración</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Integración</a:t>
            </a:r>
          </a:p>
        </p:txBody>
      </p:sp>
      <p:sp>
        <p:nvSpPr>
          <p:cNvPr id="3" name="2 Marcador de contenido"/>
          <p:cNvSpPr>
            <a:spLocks noGrp="1"/>
          </p:cNvSpPr>
          <p:nvPr>
            <p:ph idx="1"/>
          </p:nvPr>
        </p:nvSpPr>
        <p:spPr>
          <a:xfrm>
            <a:off x="251524" y="894959"/>
            <a:ext cx="8748476" cy="1957977"/>
          </a:xfrm>
        </p:spPr>
        <p:txBody>
          <a:bodyPr>
            <a:normAutofit/>
          </a:bodyPr>
          <a:lstStyle/>
          <a:p>
            <a:pPr eaLnBrk="1" hangingPunct="1"/>
            <a:r>
              <a:rPr lang="en-US" b="1" dirty="0" err="1"/>
              <a:t>Integración</a:t>
            </a:r>
            <a:r>
              <a:rPr lang="en-US" dirty="0"/>
              <a:t>: </a:t>
            </a:r>
            <a:r>
              <a:rPr lang="en-US" dirty="0" err="1"/>
              <a:t>Combinar</a:t>
            </a:r>
            <a:r>
              <a:rPr lang="en-US" dirty="0"/>
              <a:t> 2 o </a:t>
            </a:r>
            <a:r>
              <a:rPr lang="en-US" dirty="0" err="1"/>
              <a:t>más</a:t>
            </a:r>
            <a:r>
              <a:rPr lang="en-US" dirty="0"/>
              <a:t> </a:t>
            </a:r>
            <a:r>
              <a:rPr lang="en-US" dirty="0" err="1"/>
              <a:t>unidades</a:t>
            </a:r>
            <a:r>
              <a:rPr lang="en-US" dirty="0"/>
              <a:t> de software. </a:t>
            </a:r>
          </a:p>
          <a:p>
            <a:pPr lvl="1" eaLnBrk="1" hangingPunct="1"/>
            <a:r>
              <a:rPr lang="en-US" dirty="0"/>
              <a:t>A menudo un </a:t>
            </a:r>
            <a:r>
              <a:rPr lang="en-US" dirty="0" err="1"/>
              <a:t>subconjunto</a:t>
            </a:r>
            <a:r>
              <a:rPr lang="en-US" dirty="0"/>
              <a:t> del total del </a:t>
            </a:r>
            <a:r>
              <a:rPr lang="en-US" dirty="0" err="1"/>
              <a:t>proyecto</a:t>
            </a:r>
            <a:endParaRPr lang="en-US" dirty="0"/>
          </a:p>
          <a:p>
            <a:pPr lvl="1" eaLnBrk="1" hangingPunct="1"/>
            <a:endParaRPr lang="en-US" sz="800" dirty="0"/>
          </a:p>
        </p:txBody>
      </p:sp>
      <p:sp>
        <p:nvSpPr>
          <p:cNvPr id="4" name="3 Rectángulo"/>
          <p:cNvSpPr/>
          <p:nvPr/>
        </p:nvSpPr>
        <p:spPr>
          <a:xfrm>
            <a:off x="1043608" y="2780928"/>
            <a:ext cx="7128792" cy="230832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ctr"/>
            <a:r>
              <a:rPr lang="en-US" sz="4800" dirty="0"/>
              <a:t>¿</a:t>
            </a:r>
            <a:r>
              <a:rPr lang="en-US" sz="4800" dirty="0" err="1"/>
              <a:t>Por</a:t>
            </a:r>
            <a:r>
              <a:rPr lang="en-US" sz="4800" dirty="0"/>
              <a:t> </a:t>
            </a:r>
            <a:r>
              <a:rPr lang="en-US" sz="4800" dirty="0" err="1"/>
              <a:t>qué</a:t>
            </a:r>
            <a:r>
              <a:rPr lang="en-US" sz="4800" dirty="0"/>
              <a:t> hay </a:t>
            </a:r>
            <a:r>
              <a:rPr lang="en-US" sz="4800" dirty="0" err="1"/>
              <a:t>que</a:t>
            </a:r>
            <a:r>
              <a:rPr lang="en-US" sz="4800" dirty="0"/>
              <a:t> </a:t>
            </a:r>
            <a:r>
              <a:rPr lang="en-US" sz="4800" dirty="0" err="1"/>
              <a:t>preocuparse</a:t>
            </a:r>
            <a:r>
              <a:rPr lang="en-US" sz="4800" dirty="0"/>
              <a:t> de la </a:t>
            </a:r>
            <a:r>
              <a:rPr lang="en-US" sz="4800" dirty="0" err="1"/>
              <a:t>integración</a:t>
            </a:r>
            <a:r>
              <a:rPr lang="en-US" sz="4800" dirty="0"/>
              <a:t>?</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Integración</a:t>
            </a:r>
          </a:p>
        </p:txBody>
      </p:sp>
      <p:sp>
        <p:nvSpPr>
          <p:cNvPr id="3" name="2 Marcador de contenido"/>
          <p:cNvSpPr>
            <a:spLocks noGrp="1"/>
          </p:cNvSpPr>
          <p:nvPr>
            <p:ph idx="1"/>
          </p:nvPr>
        </p:nvSpPr>
        <p:spPr>
          <a:xfrm>
            <a:off x="251524" y="894959"/>
            <a:ext cx="8748476" cy="1957977"/>
          </a:xfrm>
        </p:spPr>
        <p:txBody>
          <a:bodyPr>
            <a:normAutofit/>
          </a:bodyPr>
          <a:lstStyle/>
          <a:p>
            <a:pPr eaLnBrk="1" hangingPunct="1"/>
            <a:r>
              <a:rPr lang="en-US" b="1" dirty="0" err="1"/>
              <a:t>Integración</a:t>
            </a:r>
            <a:r>
              <a:rPr lang="en-US" dirty="0"/>
              <a:t>: </a:t>
            </a:r>
            <a:r>
              <a:rPr lang="en-US" dirty="0" err="1"/>
              <a:t>Combinar</a:t>
            </a:r>
            <a:r>
              <a:rPr lang="en-US" dirty="0"/>
              <a:t> 2 o </a:t>
            </a:r>
            <a:r>
              <a:rPr lang="en-US" dirty="0" err="1"/>
              <a:t>más</a:t>
            </a:r>
            <a:r>
              <a:rPr lang="en-US" dirty="0"/>
              <a:t> </a:t>
            </a:r>
            <a:r>
              <a:rPr lang="en-US" dirty="0" err="1"/>
              <a:t>unidades</a:t>
            </a:r>
            <a:r>
              <a:rPr lang="en-US" dirty="0"/>
              <a:t> de software. </a:t>
            </a:r>
          </a:p>
          <a:p>
            <a:pPr lvl="1" eaLnBrk="1" hangingPunct="1"/>
            <a:r>
              <a:rPr lang="en-US" dirty="0"/>
              <a:t>A menudo un </a:t>
            </a:r>
            <a:r>
              <a:rPr lang="en-US" dirty="0" err="1"/>
              <a:t>subconjunto</a:t>
            </a:r>
            <a:r>
              <a:rPr lang="en-US" dirty="0"/>
              <a:t> del total del </a:t>
            </a:r>
            <a:r>
              <a:rPr lang="en-US" dirty="0" err="1"/>
              <a:t>proyecto</a:t>
            </a:r>
            <a:endParaRPr lang="en-US" dirty="0"/>
          </a:p>
          <a:p>
            <a:pPr lvl="1" eaLnBrk="1" hangingPunct="1"/>
            <a:endParaRPr lang="en-US" sz="800" dirty="0"/>
          </a:p>
        </p:txBody>
      </p:sp>
      <p:sp>
        <p:nvSpPr>
          <p:cNvPr id="4" name="3 Rectángulo"/>
          <p:cNvSpPr/>
          <p:nvPr/>
        </p:nvSpPr>
        <p:spPr>
          <a:xfrm>
            <a:off x="1043608" y="2780928"/>
            <a:ext cx="7128792" cy="230832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ctr"/>
            <a:r>
              <a:rPr lang="en-US" sz="4800" dirty="0"/>
              <a:t>¿</a:t>
            </a:r>
            <a:r>
              <a:rPr lang="en-US" sz="4800" dirty="0" err="1"/>
              <a:t>Por</a:t>
            </a:r>
            <a:r>
              <a:rPr lang="en-US" sz="4800" dirty="0"/>
              <a:t> </a:t>
            </a:r>
            <a:r>
              <a:rPr lang="en-US" sz="4800" dirty="0" err="1"/>
              <a:t>qué</a:t>
            </a:r>
            <a:r>
              <a:rPr lang="en-US" sz="4800" dirty="0"/>
              <a:t> hay </a:t>
            </a:r>
            <a:r>
              <a:rPr lang="en-US" sz="4800" dirty="0" err="1"/>
              <a:t>que</a:t>
            </a:r>
            <a:r>
              <a:rPr lang="en-US" sz="4800" dirty="0"/>
              <a:t> </a:t>
            </a:r>
            <a:r>
              <a:rPr lang="en-US" sz="4800" dirty="0" err="1"/>
              <a:t>preocuparse</a:t>
            </a:r>
            <a:r>
              <a:rPr lang="en-US" sz="4800" dirty="0"/>
              <a:t> de la </a:t>
            </a:r>
            <a:r>
              <a:rPr lang="en-US" sz="4800" dirty="0" err="1"/>
              <a:t>integración</a:t>
            </a:r>
            <a:r>
              <a:rPr lang="en-US" sz="4800" dirty="0"/>
              <a:t>?</a:t>
            </a:r>
          </a:p>
        </p:txBody>
      </p:sp>
      <p:sp>
        <p:nvSpPr>
          <p:cNvPr id="5" name="4 Flecha derecha"/>
          <p:cNvSpPr/>
          <p:nvPr/>
        </p:nvSpPr>
        <p:spPr>
          <a:xfrm rot="5400000">
            <a:off x="4427984" y="5193196"/>
            <a:ext cx="432048"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5 CuadroTexto"/>
          <p:cNvSpPr txBox="1"/>
          <p:nvPr/>
        </p:nvSpPr>
        <p:spPr>
          <a:xfrm>
            <a:off x="1187624" y="5733256"/>
            <a:ext cx="6840760" cy="954107"/>
          </a:xfrm>
          <a:prstGeom prst="rect">
            <a:avLst/>
          </a:prstGeom>
          <a:solidFill>
            <a:schemeClr val="accent1"/>
          </a:solidFill>
        </p:spPr>
        <p:txBody>
          <a:bodyPr wrap="square" rtlCol="0">
            <a:spAutoFit/>
          </a:bodyPr>
          <a:lstStyle/>
          <a:p>
            <a:pPr algn="ctr"/>
            <a:r>
              <a:rPr lang="es-ES" sz="2800" dirty="0">
                <a:solidFill>
                  <a:schemeClr val="bg1"/>
                </a:solidFill>
              </a:rPr>
              <a:t>“Siempre que haya algo difícil (“</a:t>
            </a:r>
            <a:r>
              <a:rPr lang="es-ES" sz="2800" dirty="0" err="1">
                <a:solidFill>
                  <a:schemeClr val="bg1"/>
                </a:solidFill>
              </a:rPr>
              <a:t>painful</a:t>
            </a:r>
            <a:r>
              <a:rPr lang="es-ES" sz="2800" dirty="0">
                <a:solidFill>
                  <a:schemeClr val="bg1"/>
                </a:solidFill>
              </a:rPr>
              <a:t>”), hay que hacerlo cuánto antes mejor” [</a:t>
            </a:r>
            <a:r>
              <a:rPr lang="es-ES" sz="2800" dirty="0" err="1">
                <a:solidFill>
                  <a:schemeClr val="bg1"/>
                </a:solidFill>
              </a:rPr>
              <a:t>Humble</a:t>
            </a:r>
            <a:r>
              <a:rPr lang="es-ES" sz="2800" dirty="0">
                <a:solidFill>
                  <a:schemeClr val="bg1"/>
                </a:solidFill>
              </a:rPr>
              <a:t>] </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redondeado"/>
          <p:cNvSpPr/>
          <p:nvPr/>
        </p:nvSpPr>
        <p:spPr>
          <a:xfrm>
            <a:off x="755576" y="1412776"/>
            <a:ext cx="7776864" cy="40324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600" dirty="0"/>
              <a:t>¿Y cómo integramos?</a:t>
            </a:r>
          </a:p>
        </p:txBody>
      </p:sp>
    </p:spTree>
    <p:extLst>
      <p:ext uri="{BB962C8B-B14F-4D97-AF65-F5344CB8AC3E}">
        <p14:creationId xmlns:p14="http://schemas.microsoft.com/office/powerpoint/2010/main" val="1042606163"/>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152400" y="701821"/>
            <a:ext cx="8991600" cy="5640288"/>
          </a:xfrm>
          <a:prstGeom prst="rect">
            <a:avLst/>
          </a:prstGeom>
          <a:noFill/>
          <a:ln>
            <a:noFill/>
          </a:ln>
        </p:spPr>
        <p:txBody>
          <a:bodyPr vert="horz" wrap="square" lIns="0" tIns="0" rIns="0" bIns="0" anchor="t" anchorCtr="0" compatLnSpc="1"/>
          <a:lstStyle/>
          <a:p>
            <a:pPr marL="342717" marR="0" lvl="0" indent="-342717" algn="l" defTabSz="914400" rtl="0" eaLnBrk="1" fontAlgn="auto" latinLnBrk="0" hangingPunct="1">
              <a:lnSpc>
                <a:spcPct val="100000"/>
              </a:lnSpc>
              <a:spcBef>
                <a:spcPts val="400"/>
              </a:spcBef>
              <a:spcAft>
                <a:spcPts val="400"/>
              </a:spcAft>
              <a:buClr>
                <a:srgbClr val="9B172C"/>
              </a:buClr>
              <a:buSzPct val="45000"/>
              <a:buFont typeface="StarSymbol"/>
              <a:buChar char="●"/>
              <a:tabLst>
                <a:tab pos="571317" algn="l"/>
                <a:tab pos="1485717" algn="l"/>
                <a:tab pos="2400117" algn="l"/>
                <a:tab pos="3314517" algn="l"/>
                <a:tab pos="4228917" algn="l"/>
                <a:tab pos="5143317" algn="l"/>
                <a:tab pos="6057717" algn="l"/>
                <a:tab pos="6972117" algn="l"/>
                <a:tab pos="7886517" algn="l"/>
                <a:tab pos="8800917" algn="l"/>
                <a:tab pos="9715317" algn="l"/>
              </a:tabLst>
              <a:defRPr/>
            </a:pPr>
            <a:r>
              <a:rPr kumimoji="0" lang="en-US" sz="2800" b="1" i="0" u="none" strike="noStrike" kern="0" cap="none" spc="0" normalizeH="0" baseline="0" noProof="0" dirty="0" err="1">
                <a:ln>
                  <a:noFill/>
                </a:ln>
                <a:solidFill>
                  <a:srgbClr val="9B172C"/>
                </a:solidFill>
                <a:effectLst/>
                <a:uLnTx/>
                <a:uFillTx/>
                <a:latin typeface="Verdana" pitchFamily="34"/>
                <a:ea typeface="Arial Unicode MS" pitchFamily="2"/>
                <a:cs typeface="Tahoma" pitchFamily="2"/>
              </a:rPr>
              <a:t>Integración</a:t>
            </a:r>
            <a:r>
              <a:rPr kumimoji="0" lang="en-US" sz="2800" b="1" i="0" u="none" strike="noStrike" kern="0" cap="none" spc="0" normalizeH="0" baseline="0" noProof="0" dirty="0">
                <a:ln>
                  <a:noFill/>
                </a:ln>
                <a:solidFill>
                  <a:srgbClr val="9B172C"/>
                </a:solidFill>
                <a:effectLst/>
                <a:uLnTx/>
                <a:uFillTx/>
                <a:latin typeface="Verdana" pitchFamily="34"/>
                <a:ea typeface="Arial Unicode MS" pitchFamily="2"/>
                <a:cs typeface="Tahoma" pitchFamily="2"/>
              </a:rPr>
              <a:t> </a:t>
            </a:r>
            <a:r>
              <a:rPr kumimoji="0" lang="en-US" sz="2800" b="1" i="0" u="none" strike="noStrike" kern="0" cap="none" spc="0" normalizeH="0" baseline="0" noProof="0" dirty="0" err="1">
                <a:ln>
                  <a:noFill/>
                </a:ln>
                <a:solidFill>
                  <a:srgbClr val="9B172C"/>
                </a:solidFill>
                <a:effectLst/>
                <a:uLnTx/>
                <a:uFillTx/>
                <a:latin typeface="Verdana" pitchFamily="34"/>
                <a:ea typeface="Arial Unicode MS" pitchFamily="2"/>
                <a:cs typeface="Tahoma" pitchFamily="2"/>
              </a:rPr>
              <a:t>por</a:t>
            </a:r>
            <a:r>
              <a:rPr kumimoji="0" lang="en-US" sz="2800" b="1" i="0" u="none" strike="noStrike" kern="0" cap="none" spc="0" normalizeH="0" baseline="0" noProof="0" dirty="0">
                <a:ln>
                  <a:noFill/>
                </a:ln>
                <a:solidFill>
                  <a:srgbClr val="9B172C"/>
                </a:solidFill>
                <a:effectLst/>
                <a:uLnTx/>
                <a:uFillTx/>
                <a:latin typeface="Verdana" pitchFamily="34"/>
                <a:ea typeface="Arial Unicode MS" pitchFamily="2"/>
                <a:cs typeface="Tahoma" pitchFamily="2"/>
              </a:rPr>
              <a:t> </a:t>
            </a:r>
            <a:r>
              <a:rPr kumimoji="0" lang="en-US" sz="2800" b="1" i="0" u="none" strike="noStrike" kern="0" cap="none" spc="0" normalizeH="0" baseline="0" noProof="0" dirty="0" err="1">
                <a:ln>
                  <a:noFill/>
                </a:ln>
                <a:solidFill>
                  <a:srgbClr val="9B172C"/>
                </a:solidFill>
                <a:effectLst/>
                <a:uLnTx/>
                <a:uFillTx/>
                <a:latin typeface="Verdana" pitchFamily="34"/>
                <a:ea typeface="Arial Unicode MS" pitchFamily="2"/>
                <a:cs typeface="Tahoma" pitchFamily="2"/>
              </a:rPr>
              <a:t>fases</a:t>
            </a:r>
            <a:r>
              <a:rPr kumimoji="0" lang="en-US" sz="2800" b="1" i="0" u="none" strike="noStrike" kern="0" cap="none" spc="0" normalizeH="0" baseline="0" noProof="0" dirty="0">
                <a:ln>
                  <a:noFill/>
                </a:ln>
                <a:solidFill>
                  <a:srgbClr val="9B172C"/>
                </a:solidFill>
                <a:effectLst/>
                <a:uLnTx/>
                <a:uFillTx/>
                <a:latin typeface="Verdana" pitchFamily="34"/>
                <a:ea typeface="Arial Unicode MS" pitchFamily="2"/>
                <a:cs typeface="Tahoma" pitchFamily="2"/>
              </a:rPr>
              <a:t> ("big-bang")</a:t>
            </a:r>
            <a:r>
              <a:rPr kumimoji="0" lang="en-US" sz="2800" b="0" i="0" u="none" strike="noStrike" kern="0" cap="none" spc="0" normalizeH="0" baseline="0" noProof="0" dirty="0">
                <a:ln>
                  <a:noFill/>
                </a:ln>
                <a:solidFill>
                  <a:srgbClr val="9B172C"/>
                </a:solidFill>
                <a:effectLst/>
                <a:uLnTx/>
                <a:uFillTx/>
                <a:latin typeface="Verdana" pitchFamily="34"/>
                <a:ea typeface="Arial Unicode MS" pitchFamily="2"/>
                <a:cs typeface="Tahoma" pitchFamily="2"/>
              </a:rPr>
              <a:t>:</a:t>
            </a:r>
          </a:p>
          <a:p>
            <a:pPr marL="742675" marR="0" lvl="1" indent="-285475" algn="l" defTabSz="914400" rtl="0" eaLnBrk="1" fontAlgn="auto" latinLnBrk="0" hangingPunct="1">
              <a:lnSpc>
                <a:spcPct val="100000"/>
              </a:lnSpc>
              <a:spcBef>
                <a:spcPts val="400"/>
              </a:spcBef>
              <a:spcAft>
                <a:spcPts val="400"/>
              </a:spcAft>
              <a:buClr>
                <a:srgbClr val="9B172C"/>
              </a:buClr>
              <a:buSzPct val="45000"/>
              <a:buFont typeface="StarSymbol"/>
              <a:buChar char="●"/>
              <a:tabLst>
                <a:tab pos="171358" algn="l"/>
                <a:tab pos="1085757" algn="l"/>
                <a:tab pos="2000157" algn="l"/>
                <a:tab pos="2914557" algn="l"/>
                <a:tab pos="3828957" algn="l"/>
                <a:tab pos="4743357" algn="l"/>
                <a:tab pos="5657757" algn="l"/>
                <a:tab pos="6572157" algn="l"/>
                <a:tab pos="7486557" algn="l"/>
                <a:tab pos="8400957" algn="l"/>
                <a:tab pos="9315357" algn="l"/>
              </a:tabLst>
              <a:defRPr/>
            </a:pPr>
            <a:r>
              <a:rPr kumimoji="0" lang="en-US" sz="2600" b="0" i="0" u="none" strike="noStrike" kern="0" cap="none" spc="0" normalizeH="0" baseline="0" noProof="0" dirty="0" err="1">
                <a:ln>
                  <a:noFill/>
                </a:ln>
                <a:solidFill>
                  <a:srgbClr val="9B172C"/>
                </a:solidFill>
                <a:effectLst/>
                <a:uLnTx/>
                <a:uFillTx/>
                <a:latin typeface="Verdana" pitchFamily="34"/>
                <a:ea typeface="Arial Unicode MS" pitchFamily="2"/>
                <a:cs typeface="Tahoma" pitchFamily="2"/>
              </a:rPr>
              <a:t>Diseño</a:t>
            </a:r>
            <a:r>
              <a:rPr kumimoji="0" lang="en-US" sz="2600" b="0" i="0" u="none" strike="noStrike" kern="0" cap="none" spc="0" normalizeH="0" baseline="0" noProof="0" dirty="0">
                <a:ln>
                  <a:noFill/>
                </a:ln>
                <a:solidFill>
                  <a:srgbClr val="9B172C"/>
                </a:solidFill>
                <a:effectLst/>
                <a:uLnTx/>
                <a:uFillTx/>
                <a:latin typeface="Verdana" pitchFamily="34"/>
                <a:ea typeface="Arial Unicode MS" pitchFamily="2"/>
                <a:cs typeface="Tahoma" pitchFamily="2"/>
              </a:rPr>
              <a:t>, </a:t>
            </a:r>
            <a:r>
              <a:rPr kumimoji="0" lang="en-US" sz="2600" b="0" i="0" u="none" strike="noStrike" kern="0" cap="none" spc="0" normalizeH="0" baseline="0" noProof="0" dirty="0" err="1">
                <a:ln>
                  <a:noFill/>
                </a:ln>
                <a:solidFill>
                  <a:srgbClr val="9B172C"/>
                </a:solidFill>
                <a:effectLst/>
                <a:uLnTx/>
                <a:uFillTx/>
                <a:latin typeface="Verdana" pitchFamily="34"/>
                <a:ea typeface="Arial Unicode MS" pitchFamily="2"/>
                <a:cs typeface="Tahoma" pitchFamily="2"/>
              </a:rPr>
              <a:t>códificación</a:t>
            </a:r>
            <a:r>
              <a:rPr kumimoji="0" lang="en-US" sz="2600" b="0" i="0" u="none" strike="noStrike" kern="0" cap="none" spc="0" normalizeH="0" baseline="0" noProof="0" dirty="0">
                <a:ln>
                  <a:noFill/>
                </a:ln>
                <a:solidFill>
                  <a:srgbClr val="9B172C"/>
                </a:solidFill>
                <a:effectLst/>
                <a:uLnTx/>
                <a:uFillTx/>
                <a:latin typeface="Verdana" pitchFamily="34"/>
                <a:ea typeface="Arial Unicode MS" pitchFamily="2"/>
                <a:cs typeface="Tahoma" pitchFamily="2"/>
              </a:rPr>
              <a:t>,</a:t>
            </a:r>
            <a:r>
              <a:rPr kumimoji="0" lang="en-US" sz="2600" b="0" i="0" u="none" strike="noStrike" kern="0" cap="none" spc="0" normalizeH="0" noProof="0" dirty="0">
                <a:ln>
                  <a:noFill/>
                </a:ln>
                <a:solidFill>
                  <a:srgbClr val="9B172C"/>
                </a:solidFill>
                <a:effectLst/>
                <a:uLnTx/>
                <a:uFillTx/>
                <a:latin typeface="Verdana" pitchFamily="34"/>
                <a:ea typeface="Arial Unicode MS" pitchFamily="2"/>
                <a:cs typeface="Tahoma" pitchFamily="2"/>
              </a:rPr>
              <a:t> </a:t>
            </a:r>
            <a:r>
              <a:rPr kumimoji="0" lang="en-US" sz="2600" b="0" i="0" u="none" strike="noStrike" kern="0" cap="none" spc="0" normalizeH="0" noProof="0" dirty="0" err="1">
                <a:ln>
                  <a:noFill/>
                </a:ln>
                <a:solidFill>
                  <a:srgbClr val="9B172C"/>
                </a:solidFill>
                <a:effectLst/>
                <a:uLnTx/>
                <a:uFillTx/>
                <a:latin typeface="Verdana" pitchFamily="34"/>
                <a:ea typeface="Arial Unicode MS" pitchFamily="2"/>
                <a:cs typeface="Tahoma" pitchFamily="2"/>
              </a:rPr>
              <a:t>pruebas</a:t>
            </a:r>
            <a:r>
              <a:rPr kumimoji="0" lang="en-US" sz="2600" b="0" i="0" u="none" strike="noStrike" kern="0" cap="none" spc="0" normalizeH="0" noProof="0" dirty="0">
                <a:ln>
                  <a:noFill/>
                </a:ln>
                <a:solidFill>
                  <a:srgbClr val="9B172C"/>
                </a:solidFill>
                <a:effectLst/>
                <a:uLnTx/>
                <a:uFillTx/>
                <a:latin typeface="Verdana" pitchFamily="34"/>
                <a:ea typeface="Arial Unicode MS" pitchFamily="2"/>
                <a:cs typeface="Tahoma" pitchFamily="2"/>
              </a:rPr>
              <a:t>, </a:t>
            </a:r>
            <a:r>
              <a:rPr kumimoji="0" lang="en-US" sz="2600" b="0" i="0" u="none" strike="noStrike" kern="0" cap="none" spc="0" normalizeH="0" noProof="0" dirty="0" err="1">
                <a:ln>
                  <a:noFill/>
                </a:ln>
                <a:solidFill>
                  <a:srgbClr val="9B172C"/>
                </a:solidFill>
                <a:effectLst/>
                <a:uLnTx/>
                <a:uFillTx/>
                <a:latin typeface="Verdana" pitchFamily="34"/>
                <a:ea typeface="Arial Unicode MS" pitchFamily="2"/>
                <a:cs typeface="Tahoma" pitchFamily="2"/>
              </a:rPr>
              <a:t>depuración</a:t>
            </a:r>
            <a:r>
              <a:rPr kumimoji="0" lang="en-US" sz="2600" b="0" i="0" u="none" strike="noStrike" kern="0" cap="none" spc="0" normalizeH="0" noProof="0" dirty="0">
                <a:ln>
                  <a:noFill/>
                </a:ln>
                <a:solidFill>
                  <a:srgbClr val="9B172C"/>
                </a:solidFill>
                <a:effectLst/>
                <a:uLnTx/>
                <a:uFillTx/>
                <a:latin typeface="Verdana" pitchFamily="34"/>
                <a:ea typeface="Arial Unicode MS" pitchFamily="2"/>
                <a:cs typeface="Tahoma" pitchFamily="2"/>
              </a:rPr>
              <a:t>, </a:t>
            </a:r>
            <a:r>
              <a:rPr kumimoji="0" lang="en-US" sz="2600" b="0" i="0" u="none" strike="noStrike" kern="0" cap="none" spc="0" normalizeH="0" noProof="0" dirty="0" err="1">
                <a:ln>
                  <a:noFill/>
                </a:ln>
                <a:solidFill>
                  <a:srgbClr val="9B172C"/>
                </a:solidFill>
                <a:effectLst/>
                <a:uLnTx/>
                <a:uFillTx/>
                <a:latin typeface="Verdana" pitchFamily="34"/>
                <a:ea typeface="Arial Unicode MS" pitchFamily="2"/>
                <a:cs typeface="Tahoma" pitchFamily="2"/>
              </a:rPr>
              <a:t>cada</a:t>
            </a:r>
            <a:r>
              <a:rPr kumimoji="0" lang="en-US" sz="2600" b="0" i="0" u="none" strike="noStrike" kern="0" cap="none" spc="0" normalizeH="0" noProof="0" dirty="0">
                <a:ln>
                  <a:noFill/>
                </a:ln>
                <a:solidFill>
                  <a:srgbClr val="9B172C"/>
                </a:solidFill>
                <a:effectLst/>
                <a:uLnTx/>
                <a:uFillTx/>
                <a:latin typeface="Verdana" pitchFamily="34"/>
                <a:ea typeface="Arial Unicode MS" pitchFamily="2"/>
                <a:cs typeface="Tahoma" pitchFamily="2"/>
              </a:rPr>
              <a:t> </a:t>
            </a:r>
            <a:r>
              <a:rPr kumimoji="0" lang="en-US" sz="2600" b="0" i="0" u="none" strike="noStrike" kern="0" cap="none" spc="0" normalizeH="0" noProof="0" dirty="0" err="1">
                <a:ln>
                  <a:noFill/>
                </a:ln>
                <a:solidFill>
                  <a:srgbClr val="9B172C"/>
                </a:solidFill>
                <a:effectLst/>
                <a:uLnTx/>
                <a:uFillTx/>
                <a:latin typeface="Verdana" pitchFamily="34"/>
                <a:ea typeface="Arial Unicode MS" pitchFamily="2"/>
                <a:cs typeface="Tahoma" pitchFamily="2"/>
              </a:rPr>
              <a:t>clase</a:t>
            </a:r>
            <a:r>
              <a:rPr kumimoji="0" lang="en-US" sz="2600" b="0" i="0" u="none" strike="noStrike" kern="0" cap="none" spc="0" normalizeH="0" noProof="0" dirty="0">
                <a:ln>
                  <a:noFill/>
                </a:ln>
                <a:solidFill>
                  <a:srgbClr val="9B172C"/>
                </a:solidFill>
                <a:effectLst/>
                <a:uLnTx/>
                <a:uFillTx/>
                <a:latin typeface="Verdana" pitchFamily="34"/>
                <a:ea typeface="Arial Unicode MS" pitchFamily="2"/>
                <a:cs typeface="Tahoma" pitchFamily="2"/>
              </a:rPr>
              <a:t>/</a:t>
            </a:r>
            <a:r>
              <a:rPr kumimoji="0" lang="en-US" sz="2600" b="0" i="0" u="none" strike="noStrike" kern="0" cap="none" spc="0" normalizeH="0" noProof="0" dirty="0" err="1">
                <a:ln>
                  <a:noFill/>
                </a:ln>
                <a:solidFill>
                  <a:srgbClr val="9B172C"/>
                </a:solidFill>
                <a:effectLst/>
                <a:uLnTx/>
                <a:uFillTx/>
                <a:latin typeface="Verdana" pitchFamily="34"/>
                <a:ea typeface="Arial Unicode MS" pitchFamily="2"/>
                <a:cs typeface="Tahoma" pitchFamily="2"/>
              </a:rPr>
              <a:t>unidad</a:t>
            </a:r>
            <a:r>
              <a:rPr kumimoji="0" lang="en-US" sz="2600" b="0" i="0" u="none" strike="noStrike" kern="0" cap="none" spc="0" normalizeH="0" noProof="0" dirty="0">
                <a:ln>
                  <a:noFill/>
                </a:ln>
                <a:solidFill>
                  <a:srgbClr val="9B172C"/>
                </a:solidFill>
                <a:effectLst/>
                <a:uLnTx/>
                <a:uFillTx/>
                <a:latin typeface="Verdana" pitchFamily="34"/>
                <a:ea typeface="Arial Unicode MS" pitchFamily="2"/>
                <a:cs typeface="Tahoma" pitchFamily="2"/>
              </a:rPr>
              <a:t>/</a:t>
            </a:r>
            <a:r>
              <a:rPr kumimoji="0" lang="en-US" sz="2600" b="0" i="0" u="none" strike="noStrike" kern="0" cap="none" spc="0" normalizeH="0" noProof="0" dirty="0" err="1">
                <a:ln>
                  <a:noFill/>
                </a:ln>
                <a:solidFill>
                  <a:srgbClr val="9B172C"/>
                </a:solidFill>
                <a:effectLst/>
                <a:uLnTx/>
                <a:uFillTx/>
                <a:latin typeface="Verdana" pitchFamily="34"/>
                <a:ea typeface="Arial Unicode MS" pitchFamily="2"/>
                <a:cs typeface="Tahoma" pitchFamily="2"/>
              </a:rPr>
              <a:t>subsistema</a:t>
            </a:r>
            <a:r>
              <a:rPr kumimoji="0" lang="en-US" sz="2600" b="0" i="0" u="none" strike="noStrike" kern="0" cap="none" spc="0" normalizeH="0" noProof="0" dirty="0">
                <a:ln>
                  <a:noFill/>
                </a:ln>
                <a:solidFill>
                  <a:srgbClr val="9B172C"/>
                </a:solidFill>
                <a:effectLst/>
                <a:uLnTx/>
                <a:uFillTx/>
                <a:latin typeface="Verdana" pitchFamily="34"/>
                <a:ea typeface="Arial Unicode MS" pitchFamily="2"/>
                <a:cs typeface="Tahoma" pitchFamily="2"/>
              </a:rPr>
              <a:t> de </a:t>
            </a:r>
            <a:r>
              <a:rPr kumimoji="0" lang="en-US" sz="2600" b="0" i="0" u="none" strike="noStrike" kern="0" cap="none" spc="0" normalizeH="0" noProof="0" dirty="0" err="1">
                <a:ln>
                  <a:noFill/>
                </a:ln>
                <a:solidFill>
                  <a:srgbClr val="9B172C"/>
                </a:solidFill>
                <a:effectLst/>
                <a:uLnTx/>
                <a:uFillTx/>
                <a:latin typeface="Verdana" pitchFamily="34"/>
                <a:ea typeface="Arial Unicode MS" pitchFamily="2"/>
                <a:cs typeface="Tahoma" pitchFamily="2"/>
              </a:rPr>
              <a:t>manera</a:t>
            </a:r>
            <a:r>
              <a:rPr kumimoji="0" lang="en-US" sz="2600" b="0" i="0" u="none" strike="noStrike" kern="0" cap="none" spc="0" normalizeH="0" noProof="0" dirty="0">
                <a:ln>
                  <a:noFill/>
                </a:ln>
                <a:solidFill>
                  <a:srgbClr val="9B172C"/>
                </a:solidFill>
                <a:effectLst/>
                <a:uLnTx/>
                <a:uFillTx/>
                <a:latin typeface="Verdana" pitchFamily="34"/>
                <a:ea typeface="Arial Unicode MS" pitchFamily="2"/>
                <a:cs typeface="Tahoma" pitchFamily="2"/>
              </a:rPr>
              <a:t> </a:t>
            </a:r>
            <a:r>
              <a:rPr kumimoji="0" lang="en-US" sz="2600" b="0" i="0" u="none" strike="noStrike" kern="0" cap="none" spc="0" normalizeH="0" noProof="0" dirty="0" err="1">
                <a:ln>
                  <a:noFill/>
                </a:ln>
                <a:solidFill>
                  <a:srgbClr val="9B172C"/>
                </a:solidFill>
                <a:effectLst/>
                <a:uLnTx/>
                <a:uFillTx/>
                <a:latin typeface="Verdana" pitchFamily="34"/>
                <a:ea typeface="Arial Unicode MS" pitchFamily="2"/>
                <a:cs typeface="Tahoma" pitchFamily="2"/>
              </a:rPr>
              <a:t>separada</a:t>
            </a:r>
            <a:r>
              <a:rPr kumimoji="0" lang="en-US" sz="2600" b="0" i="0" u="none" strike="noStrike" kern="0" cap="none" spc="0" normalizeH="0" noProof="0" dirty="0">
                <a:ln>
                  <a:noFill/>
                </a:ln>
                <a:solidFill>
                  <a:srgbClr val="9B172C"/>
                </a:solidFill>
                <a:effectLst/>
                <a:uLnTx/>
                <a:uFillTx/>
                <a:latin typeface="Verdana" pitchFamily="34"/>
                <a:ea typeface="Arial Unicode MS" pitchFamily="2"/>
                <a:cs typeface="Tahoma" pitchFamily="2"/>
              </a:rPr>
              <a:t>.</a:t>
            </a:r>
            <a:endParaRPr kumimoji="0" lang="en-US" sz="2600" b="0" i="0" u="none" strike="noStrike" kern="0" cap="none" spc="0" normalizeH="0" baseline="0" noProof="0" dirty="0">
              <a:ln>
                <a:noFill/>
              </a:ln>
              <a:solidFill>
                <a:srgbClr val="9B172C"/>
              </a:solidFill>
              <a:effectLst/>
              <a:uLnTx/>
              <a:uFillTx/>
              <a:latin typeface="Verdana" pitchFamily="34"/>
              <a:ea typeface="Arial Unicode MS" pitchFamily="2"/>
              <a:cs typeface="Tahoma" pitchFamily="2"/>
            </a:endParaRPr>
          </a:p>
          <a:p>
            <a:pPr marL="742675" marR="0" lvl="1" indent="-285475" algn="l" defTabSz="914400" rtl="0" eaLnBrk="1" fontAlgn="auto" latinLnBrk="0" hangingPunct="1">
              <a:lnSpc>
                <a:spcPct val="100000"/>
              </a:lnSpc>
              <a:spcBef>
                <a:spcPts val="400"/>
              </a:spcBef>
              <a:spcAft>
                <a:spcPts val="400"/>
              </a:spcAft>
              <a:buClr>
                <a:srgbClr val="9B172C"/>
              </a:buClr>
              <a:buSzPct val="45000"/>
              <a:buFont typeface="StarSymbol"/>
              <a:buChar char="●"/>
              <a:tabLst>
                <a:tab pos="171358" algn="l"/>
                <a:tab pos="1085757" algn="l"/>
                <a:tab pos="2000157" algn="l"/>
                <a:tab pos="2914557" algn="l"/>
                <a:tab pos="3828957" algn="l"/>
                <a:tab pos="4743357" algn="l"/>
                <a:tab pos="5657757" algn="l"/>
                <a:tab pos="6572157" algn="l"/>
                <a:tab pos="7486557" algn="l"/>
                <a:tab pos="8400957" algn="l"/>
                <a:tab pos="9315357" algn="l"/>
              </a:tabLst>
              <a:defRPr/>
            </a:pPr>
            <a:r>
              <a:rPr kumimoji="0" lang="en-US" sz="2600" b="0" i="0" u="none" strike="noStrike" kern="0" cap="none" spc="0" normalizeH="0" baseline="0" noProof="0" dirty="0">
                <a:ln>
                  <a:noFill/>
                </a:ln>
                <a:solidFill>
                  <a:srgbClr val="9B172C"/>
                </a:solidFill>
                <a:effectLst/>
                <a:uLnTx/>
                <a:uFillTx/>
                <a:latin typeface="Verdana" pitchFamily="34"/>
                <a:ea typeface="Arial Unicode MS" pitchFamily="2"/>
                <a:cs typeface="Tahoma" pitchFamily="2"/>
              </a:rPr>
              <a:t>Lo </a:t>
            </a:r>
            <a:r>
              <a:rPr kumimoji="0" lang="en-US" sz="2600" b="0" i="0" u="none" strike="noStrike" kern="0" cap="none" spc="0" normalizeH="0" baseline="0" noProof="0" dirty="0" err="1">
                <a:ln>
                  <a:noFill/>
                </a:ln>
                <a:solidFill>
                  <a:srgbClr val="9B172C"/>
                </a:solidFill>
                <a:effectLst/>
                <a:uLnTx/>
                <a:uFillTx/>
                <a:latin typeface="Verdana" pitchFamily="34"/>
                <a:ea typeface="Arial Unicode MS" pitchFamily="2"/>
                <a:cs typeface="Tahoma" pitchFamily="2"/>
              </a:rPr>
              <a:t>combinamos</a:t>
            </a:r>
            <a:r>
              <a:rPr kumimoji="0" lang="en-US" sz="2600" b="0" i="0" u="none" strike="noStrike" kern="0" cap="none" spc="0" normalizeH="0" baseline="0" noProof="0" dirty="0">
                <a:ln>
                  <a:noFill/>
                </a:ln>
                <a:solidFill>
                  <a:srgbClr val="9B172C"/>
                </a:solidFill>
                <a:effectLst/>
                <a:uLnTx/>
                <a:uFillTx/>
                <a:latin typeface="Verdana" pitchFamily="34"/>
                <a:ea typeface="Arial Unicode MS" pitchFamily="2"/>
                <a:cs typeface="Tahoma" pitchFamily="2"/>
              </a:rPr>
              <a:t> </a:t>
            </a:r>
            <a:r>
              <a:rPr kumimoji="0" lang="en-US" sz="2600" b="0" i="0" u="none" strike="noStrike" kern="0" cap="none" spc="0" normalizeH="0" baseline="0" noProof="0" dirty="0" err="1">
                <a:ln>
                  <a:noFill/>
                </a:ln>
                <a:solidFill>
                  <a:srgbClr val="9B172C"/>
                </a:solidFill>
                <a:effectLst/>
                <a:uLnTx/>
                <a:uFillTx/>
                <a:latin typeface="Verdana" pitchFamily="34"/>
                <a:ea typeface="Arial Unicode MS" pitchFamily="2"/>
                <a:cs typeface="Tahoma" pitchFamily="2"/>
              </a:rPr>
              <a:t>todo</a:t>
            </a:r>
            <a:endParaRPr kumimoji="0" lang="en-US" sz="2600" b="0" i="0" u="none" strike="noStrike" kern="0" cap="none" spc="0" normalizeH="0" baseline="0" noProof="0" dirty="0">
              <a:ln>
                <a:noFill/>
              </a:ln>
              <a:solidFill>
                <a:srgbClr val="9B172C"/>
              </a:solidFill>
              <a:effectLst/>
              <a:uLnTx/>
              <a:uFillTx/>
              <a:latin typeface="Verdana" pitchFamily="34"/>
              <a:ea typeface="Arial Unicode MS" pitchFamily="2"/>
              <a:cs typeface="Tahoma" pitchFamily="2"/>
            </a:endParaRPr>
          </a:p>
          <a:p>
            <a:pPr marL="742675" marR="0" lvl="1" indent="-285475" algn="l" defTabSz="914400" rtl="0" eaLnBrk="1" fontAlgn="auto" latinLnBrk="0" hangingPunct="1">
              <a:lnSpc>
                <a:spcPct val="100000"/>
              </a:lnSpc>
              <a:spcBef>
                <a:spcPts val="400"/>
              </a:spcBef>
              <a:spcAft>
                <a:spcPts val="400"/>
              </a:spcAft>
              <a:buClr>
                <a:srgbClr val="9B172C"/>
              </a:buClr>
              <a:buSzPct val="45000"/>
              <a:buFont typeface="StarSymbol"/>
              <a:buChar char="●"/>
              <a:tabLst>
                <a:tab pos="171358" algn="l"/>
                <a:tab pos="1085757" algn="l"/>
                <a:tab pos="2000157" algn="l"/>
                <a:tab pos="2914557" algn="l"/>
                <a:tab pos="3828957" algn="l"/>
                <a:tab pos="4743357" algn="l"/>
                <a:tab pos="5657757" algn="l"/>
                <a:tab pos="6572157" algn="l"/>
                <a:tab pos="7486557" algn="l"/>
                <a:tab pos="8400957" algn="l"/>
                <a:tab pos="9315357" algn="l"/>
              </a:tabLst>
              <a:defRPr/>
            </a:pPr>
            <a:r>
              <a:rPr kumimoji="0" lang="en-US" sz="2600" b="0" i="0" u="none" strike="noStrike" kern="0" cap="none" spc="0" normalizeH="0" baseline="0" noProof="0" dirty="0">
                <a:ln>
                  <a:noFill/>
                </a:ln>
                <a:solidFill>
                  <a:srgbClr val="9B172C"/>
                </a:solidFill>
                <a:effectLst/>
                <a:uLnTx/>
                <a:uFillTx/>
                <a:latin typeface="Verdana" pitchFamily="34"/>
                <a:ea typeface="Arial Unicode MS" pitchFamily="2"/>
                <a:cs typeface="Tahoma" pitchFamily="2"/>
              </a:rPr>
              <a:t>“</a:t>
            </a:r>
            <a:r>
              <a:rPr kumimoji="0" lang="en-US" sz="2600" b="0" i="0" u="none" strike="noStrike" kern="0" cap="none" spc="0" normalizeH="0" baseline="0" noProof="0" dirty="0" err="1">
                <a:ln>
                  <a:noFill/>
                </a:ln>
                <a:solidFill>
                  <a:srgbClr val="9B172C"/>
                </a:solidFill>
                <a:effectLst/>
                <a:uLnTx/>
                <a:uFillTx/>
                <a:latin typeface="Verdana" pitchFamily="34"/>
                <a:ea typeface="Arial Unicode MS" pitchFamily="2"/>
                <a:cs typeface="Tahoma" pitchFamily="2"/>
              </a:rPr>
              <a:t>rezamos</a:t>
            </a:r>
            <a:r>
              <a:rPr kumimoji="0" lang="en-US" sz="2600" b="0" i="0" u="none" strike="noStrike" kern="0" cap="none" spc="0" normalizeH="0" baseline="0" noProof="0" dirty="0">
                <a:ln>
                  <a:noFill/>
                </a:ln>
                <a:solidFill>
                  <a:srgbClr val="9B172C"/>
                </a:solidFill>
                <a:effectLst/>
                <a:uLnTx/>
                <a:uFillTx/>
                <a:latin typeface="Verdana" pitchFamily="34"/>
                <a:ea typeface="Arial Unicode MS" pitchFamily="2"/>
                <a:cs typeface="Tahoma" pitchFamily="2"/>
              </a:rPr>
              <a:t>”</a:t>
            </a:r>
          </a:p>
        </p:txBody>
      </p:sp>
      <p:pic>
        <p:nvPicPr>
          <p:cNvPr id="5" name="Picture 5"/>
          <p:cNvPicPr>
            <a:picLocks noChangeAspect="1" noChangeArrowheads="1"/>
          </p:cNvPicPr>
          <p:nvPr/>
        </p:nvPicPr>
        <p:blipFill>
          <a:blip r:embed="rId3" cstate="print"/>
          <a:srcRect l="14629" t="20862" r="11195" b="12024"/>
          <a:stretch>
            <a:fillRect/>
          </a:stretch>
        </p:blipFill>
        <p:spPr bwMode="auto">
          <a:xfrm>
            <a:off x="2267744" y="3204160"/>
            <a:ext cx="5181600" cy="3613150"/>
          </a:xfrm>
          <a:prstGeom prst="rect">
            <a:avLst/>
          </a:prstGeom>
          <a:noFill/>
          <a:ln w="9525">
            <a:noFill/>
            <a:miter lim="800000"/>
            <a:headEnd/>
            <a:tailEnd/>
          </a:ln>
        </p:spPr>
      </p:pic>
      <p:sp>
        <p:nvSpPr>
          <p:cNvPr id="2" name="1 Título"/>
          <p:cNvSpPr>
            <a:spLocks noGrp="1"/>
          </p:cNvSpPr>
          <p:nvPr>
            <p:ph type="title"/>
          </p:nvPr>
        </p:nvSpPr>
        <p:spPr/>
        <p:txBody>
          <a:bodyPr/>
          <a:lstStyle/>
          <a:p>
            <a:r>
              <a:rPr lang="es-ES" dirty="0"/>
              <a:t>Integración por fases</a:t>
            </a: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Flecha derecha"/>
          <p:cNvSpPr/>
          <p:nvPr/>
        </p:nvSpPr>
        <p:spPr>
          <a:xfrm>
            <a:off x="539555" y="2636912"/>
            <a:ext cx="504053" cy="576062"/>
          </a:xfrm>
          <a:custGeom>
            <a:avLst>
              <a:gd name="f0" fmla="val 10800"/>
              <a:gd name="f1" fmla="val 5400"/>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pin 0 f0 21600"/>
              <a:gd name="f15" fmla="pin 0 f1 10800"/>
              <a:gd name="f16" fmla="*/ f10 f2 1"/>
              <a:gd name="f17" fmla="*/ f11 f2 1"/>
              <a:gd name="f18" fmla="val f15"/>
              <a:gd name="f19" fmla="val f14"/>
              <a:gd name="f20" fmla="+- 21600 0 f15"/>
              <a:gd name="f21" fmla="*/ f14 f12 1"/>
              <a:gd name="f22" fmla="*/ f15 f13 1"/>
              <a:gd name="f23" fmla="*/ 0 f12 1"/>
              <a:gd name="f24" fmla="*/ 0 f13 1"/>
              <a:gd name="f25" fmla="*/ f16 1 f4"/>
              <a:gd name="f26" fmla="*/ 21600 f13 1"/>
              <a:gd name="f27" fmla="*/ f17 1 f4"/>
              <a:gd name="f28" fmla="+- 21600 0 f19"/>
              <a:gd name="f29" fmla="*/ f20 f13 1"/>
              <a:gd name="f30" fmla="*/ f18 f13 1"/>
              <a:gd name="f31" fmla="*/ f19 f12 1"/>
              <a:gd name="f32" fmla="+- f25 0 f3"/>
              <a:gd name="f33" fmla="+- f27 0 f3"/>
              <a:gd name="f34" fmla="*/ f28 f18 1"/>
              <a:gd name="f35" fmla="*/ f34 1 10800"/>
              <a:gd name="f36" fmla="+- f19 f35 0"/>
              <a:gd name="f37" fmla="*/ f36 f12 1"/>
            </a:gdLst>
            <a:ahLst>
              <a:ahXY gdRefX="f0" minX="f7" maxX="f8" gdRefY="f1" minY="f7" maxY="f9">
                <a:pos x="f21" y="f22"/>
              </a:ahXY>
            </a:ahLst>
            <a:cxnLst>
              <a:cxn ang="3cd4">
                <a:pos x="hc" y="t"/>
              </a:cxn>
              <a:cxn ang="0">
                <a:pos x="r" y="vc"/>
              </a:cxn>
              <a:cxn ang="cd4">
                <a:pos x="hc" y="b"/>
              </a:cxn>
              <a:cxn ang="cd2">
                <a:pos x="l" y="vc"/>
              </a:cxn>
              <a:cxn ang="f32">
                <a:pos x="f31" y="f24"/>
              </a:cxn>
              <a:cxn ang="f33">
                <a:pos x="f31" y="f26"/>
              </a:cxn>
            </a:cxnLst>
            <a:rect l="f23" t="f30" r="f37" b="f29"/>
            <a:pathLst>
              <a:path w="21600" h="21600">
                <a:moveTo>
                  <a:pt x="f7" y="f18"/>
                </a:moveTo>
                <a:lnTo>
                  <a:pt x="f19" y="f18"/>
                </a:lnTo>
                <a:lnTo>
                  <a:pt x="f19" y="f7"/>
                </a:lnTo>
                <a:lnTo>
                  <a:pt x="f8" y="f9"/>
                </a:lnTo>
                <a:lnTo>
                  <a:pt x="f19" y="f8"/>
                </a:lnTo>
                <a:lnTo>
                  <a:pt x="f19" y="f20"/>
                </a:lnTo>
                <a:lnTo>
                  <a:pt x="f7" y="f20"/>
                </a:lnTo>
                <a:close/>
              </a:path>
            </a:pathLst>
          </a:custGeom>
          <a:solidFill>
            <a:srgbClr val="FFC000"/>
          </a:solidFill>
          <a:ln w="25402">
            <a:solidFill>
              <a:srgbClr val="385D8A"/>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800" b="0" i="0" u="none" strike="noStrike" kern="1200" cap="none" spc="0" baseline="0">
              <a:solidFill>
                <a:srgbClr val="FFFFFF"/>
              </a:solidFill>
              <a:uFillTx/>
              <a:latin typeface="Calibri"/>
            </a:endParaRP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i="1" dirty="0"/>
              <a:t>Continuous Integration</a:t>
            </a:r>
          </a:p>
        </p:txBody>
      </p:sp>
      <p:sp>
        <p:nvSpPr>
          <p:cNvPr id="11267" name="Rectangle 3"/>
          <p:cNvSpPr>
            <a:spLocks noGrp="1" noChangeArrowheads="1"/>
          </p:cNvSpPr>
          <p:nvPr>
            <p:ph type="body" idx="1"/>
          </p:nvPr>
        </p:nvSpPr>
        <p:spPr/>
        <p:txBody>
          <a:bodyPr>
            <a:normAutofit fontScale="85000" lnSpcReduction="20000"/>
          </a:bodyPr>
          <a:lstStyle/>
          <a:p>
            <a:pPr eaLnBrk="1" hangingPunct="1"/>
            <a:r>
              <a:rPr lang="es-ES_tradnl" dirty="0"/>
              <a:t>Idea nacida de Martin </a:t>
            </a:r>
            <a:r>
              <a:rPr lang="es-ES_tradnl" dirty="0" err="1"/>
              <a:t>Fowler</a:t>
            </a:r>
            <a:r>
              <a:rPr lang="es-ES_tradnl" dirty="0"/>
              <a:t>; parte de lo que se conoce como XP y métodos ágiles</a:t>
            </a:r>
          </a:p>
          <a:p>
            <a:pPr eaLnBrk="1" hangingPunct="1"/>
            <a:r>
              <a:rPr lang="es-ES_tradnl" dirty="0"/>
              <a:t>10 principios:</a:t>
            </a:r>
          </a:p>
          <a:p>
            <a:pPr marL="971550" lvl="1" indent="-514350" eaLnBrk="1" hangingPunct="1">
              <a:buFont typeface="+mj-lt"/>
              <a:buAutoNum type="arabicPeriod"/>
            </a:pPr>
            <a:r>
              <a:rPr lang="es-ES_tradnl" dirty="0"/>
              <a:t>Mantener un único repositorio de código</a:t>
            </a:r>
          </a:p>
          <a:p>
            <a:pPr marL="971550" lvl="1" indent="-514350" eaLnBrk="1" hangingPunct="1">
              <a:buFont typeface="+mj-lt"/>
              <a:buAutoNum type="arabicPeriod"/>
            </a:pPr>
            <a:r>
              <a:rPr lang="es-ES_tradnl" dirty="0">
                <a:solidFill>
                  <a:schemeClr val="accent2"/>
                </a:solidFill>
              </a:rPr>
              <a:t>Automatizar los </a:t>
            </a:r>
            <a:r>
              <a:rPr lang="es-ES_tradnl" i="1" dirty="0" err="1">
                <a:solidFill>
                  <a:schemeClr val="accent2"/>
                </a:solidFill>
              </a:rPr>
              <a:t>build</a:t>
            </a:r>
            <a:endParaRPr lang="es-ES_tradnl" i="1" dirty="0">
              <a:solidFill>
                <a:schemeClr val="accent2"/>
              </a:solidFill>
            </a:endParaRPr>
          </a:p>
          <a:p>
            <a:pPr marL="971550" lvl="1" indent="-514350" eaLnBrk="1" hangingPunct="1">
              <a:buFont typeface="+mj-lt"/>
              <a:buAutoNum type="arabicPeriod"/>
            </a:pPr>
            <a:r>
              <a:rPr lang="es-ES_tradnl" dirty="0">
                <a:solidFill>
                  <a:schemeClr val="accent2"/>
                </a:solidFill>
              </a:rPr>
              <a:t>Hacer que los </a:t>
            </a:r>
            <a:r>
              <a:rPr lang="es-ES_tradnl" i="1" dirty="0" err="1">
                <a:solidFill>
                  <a:schemeClr val="accent2"/>
                </a:solidFill>
              </a:rPr>
              <a:t>build</a:t>
            </a:r>
            <a:r>
              <a:rPr lang="es-ES_tradnl" dirty="0">
                <a:solidFill>
                  <a:schemeClr val="accent2"/>
                </a:solidFill>
              </a:rPr>
              <a:t> sean auto-</a:t>
            </a:r>
            <a:r>
              <a:rPr lang="es-ES_tradnl" dirty="0" err="1">
                <a:solidFill>
                  <a:schemeClr val="accent2"/>
                </a:solidFill>
              </a:rPr>
              <a:t>testeables</a:t>
            </a:r>
            <a:endParaRPr lang="es-ES_tradnl" dirty="0">
              <a:solidFill>
                <a:schemeClr val="accent2"/>
              </a:solidFill>
            </a:endParaRPr>
          </a:p>
          <a:p>
            <a:pPr marL="971550" lvl="1" indent="-514350" eaLnBrk="1" hangingPunct="1">
              <a:buFont typeface="+mj-lt"/>
              <a:buAutoNum type="arabicPeriod"/>
            </a:pPr>
            <a:r>
              <a:rPr lang="es-ES_tradnl" dirty="0">
                <a:solidFill>
                  <a:schemeClr val="accent2"/>
                </a:solidFill>
              </a:rPr>
              <a:t>Todo el mundo hace </a:t>
            </a:r>
            <a:r>
              <a:rPr lang="es-ES_tradnl" i="1" dirty="0" err="1">
                <a:solidFill>
                  <a:schemeClr val="accent2"/>
                </a:solidFill>
              </a:rPr>
              <a:t>commit</a:t>
            </a:r>
            <a:r>
              <a:rPr lang="es-ES_tradnl" dirty="0">
                <a:solidFill>
                  <a:schemeClr val="accent2"/>
                </a:solidFill>
              </a:rPr>
              <a:t> a la línea principal </a:t>
            </a:r>
            <a:r>
              <a:rPr lang="es-ES_tradnl" i="1" dirty="0">
                <a:solidFill>
                  <a:schemeClr val="accent2"/>
                </a:solidFill>
              </a:rPr>
              <a:t>una vez al día</a:t>
            </a:r>
          </a:p>
          <a:p>
            <a:pPr marL="971550" lvl="1" indent="-514350" eaLnBrk="1" hangingPunct="1">
              <a:buFont typeface="+mj-lt"/>
              <a:buAutoNum type="arabicPeriod"/>
            </a:pPr>
            <a:r>
              <a:rPr lang="es-ES_tradnl" dirty="0"/>
              <a:t>Todos los </a:t>
            </a:r>
            <a:r>
              <a:rPr lang="es-ES_tradnl" i="1" dirty="0" err="1"/>
              <a:t>commits</a:t>
            </a:r>
            <a:r>
              <a:rPr lang="es-ES_tradnl" dirty="0"/>
              <a:t> deben lanzar un trabajo de integración en una máquina de integración</a:t>
            </a:r>
          </a:p>
          <a:p>
            <a:pPr marL="971550" lvl="1" indent="-514350" eaLnBrk="1" hangingPunct="1">
              <a:buFont typeface="+mj-lt"/>
              <a:buAutoNum type="arabicPeriod"/>
            </a:pPr>
            <a:r>
              <a:rPr lang="es-ES_tradnl" dirty="0"/>
              <a:t>Haz que los </a:t>
            </a:r>
            <a:r>
              <a:rPr lang="es-ES_tradnl" i="1" dirty="0" err="1"/>
              <a:t>build</a:t>
            </a:r>
            <a:r>
              <a:rPr lang="es-ES_tradnl" dirty="0"/>
              <a:t> sean rápidos y cortos</a:t>
            </a:r>
          </a:p>
          <a:p>
            <a:pPr marL="971550" lvl="1" indent="-514350" eaLnBrk="1" hangingPunct="1">
              <a:buFont typeface="+mj-lt"/>
              <a:buAutoNum type="arabicPeriod"/>
            </a:pPr>
            <a:r>
              <a:rPr lang="es-ES_tradnl" dirty="0"/>
              <a:t>Haz las pruebas en un clone del entorno de producción </a:t>
            </a:r>
          </a:p>
          <a:p>
            <a:pPr marL="971550" lvl="1" indent="-514350" eaLnBrk="1" hangingPunct="1">
              <a:buFont typeface="+mj-lt"/>
              <a:buAutoNum type="arabicPeriod"/>
            </a:pPr>
            <a:r>
              <a:rPr lang="es-ES_tradnl" dirty="0"/>
              <a:t>Haz que sea fácil para todo el mundo acceder al último ejecutable</a:t>
            </a:r>
          </a:p>
          <a:p>
            <a:pPr marL="971550" lvl="1" indent="-514350" eaLnBrk="1" hangingPunct="1">
              <a:buFont typeface="+mj-lt"/>
              <a:buAutoNum type="arabicPeriod"/>
            </a:pPr>
            <a:r>
              <a:rPr lang="es-ES_tradnl" dirty="0"/>
              <a:t>Todo el mundo puede ver lo que está pasando</a:t>
            </a:r>
          </a:p>
          <a:p>
            <a:pPr marL="971550" lvl="1" indent="-514350" eaLnBrk="1" hangingPunct="1">
              <a:buFont typeface="+mj-lt"/>
              <a:buAutoNum type="arabicPeriod"/>
            </a:pPr>
            <a:r>
              <a:rPr lang="es-ES_tradnl" dirty="0"/>
              <a:t>Automatizar los despliegues</a:t>
            </a:r>
          </a:p>
        </p:txBody>
      </p:sp>
      <p:pic>
        <p:nvPicPr>
          <p:cNvPr id="11268" name="Picture 5" descr="Photo of   Martin Fowler"/>
          <p:cNvPicPr>
            <a:picLocks noChangeAspect="1" noChangeArrowheads="1"/>
          </p:cNvPicPr>
          <p:nvPr/>
        </p:nvPicPr>
        <p:blipFill>
          <a:blip r:embed="rId2" cstate="print"/>
          <a:srcRect/>
          <a:stretch>
            <a:fillRect/>
          </a:stretch>
        </p:blipFill>
        <p:spPr bwMode="auto">
          <a:xfrm>
            <a:off x="7239000" y="1340768"/>
            <a:ext cx="1671638" cy="16764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Ejemplo de otro dominio</a:t>
            </a:r>
          </a:p>
        </p:txBody>
      </p:sp>
      <p:sp>
        <p:nvSpPr>
          <p:cNvPr id="31746" name="AutoShape 2" descr="data:image/jpeg;base64,/9j/4AAQSkZJRgABAQAAAQABAAD/2wCEAAkGBxQTEhQUExQWFhQXGR8bGRgYGRwbIBwhHxwgIBseGh8gICggGiAlICAbITEiJSkrLi4uHB8zODMsNygtLiwBCgoKDg0OGxAQGy0kICQsLC8sLCwsLCwsLDQsLSwsLCwsLCwsLCwsLCwsLCwsLCwsLCwsLCwsLCwsLCwsLCwsLP/AABEIAKgBLAMBIgACEQEDEQH/xAAcAAACAwEBAQEAAAAAAAAAAAAFBgMEBwACAQj/xABGEAACAQIEAwUEBwYEBQMFAAABAhEDIQAEEjEFQVEGEyJhcTKBkaEHFCNCUrHBM2Jy0eHwU5Ki8RYkQ4KyNMLSFWNzdLP/xAAZAQADAQEBAAAAAAAAAAAAAAABAgMEAAX/xAAxEQACAgIBAgQFAgYDAQAAAAAAAQIRAyESMUEEIlFhE3GBsfAjkTIzQqHR4RRiwQX/2gAMAwEAAhEDEQA/AMgZZud8XuEZF6tRaaBdTnSpZgov5mAPXF3gnAqmYqpTpKGLblp0r5sR/e2HriP0bZg06OmqKxRdJGpFGmZCpe253nfEpZEjRGF90J9fs6aFY0swBTbTMhw4PowkbcsXOzXBKRrgZl2SmwYrpF9UApaDYmBjuM9m83QP2lJlps2lfErCT7Isxxc7JLTSsjZ0sNJfUGBOldBhoHn64RydaZaMYSbW7LvCuzGSzFKmwztUZhgNVMU5CubaQbWmefLHnieQfLVFyz+JldGp1GmGAvteBqt7sW+G8EpFWzNOv3dSddImBAU29TIvbngNW4vUzDIzk96ak6+kn7vKPLE3stiXw9+zA/FsyXNZAy6A4II1c2HU8p6csD+GISCQ2ksW8RJHnM7481G8T+sfDFnhwA0C+rTfpBH57Y0tUjDF3Ky3wpqqVUbvdRDAgCpuRcfPHVHqhh4z4j64l4WIYBRHjF/WZ+WK/DM+Wq01jdhz88Juw15bKgzlSfFVMfwg/nh74DWdTQZWbu6q3UgQABoZT1uJ5b4Sm4lcjTzjfDl2UTWcnq5pVJLGB+1/XAyagzorzIac7wjL5hCKiHVUKoWpsQYQjTuGX5YzfPcNfQqKLK9UAm1g4ALEgKJA3nGsZTiK0BW16O6Qz1AHOIucDVXKrWZatKvUQl3RAV0wopyBLBzdnkExB54x+GzScmr6f7/0XljvotsRuEcHZpgiq2m4UOSt5/DcEc8Xcl2dzgE0rNNoWpIF9iEkfywSp9rRSL0MlladFWYjx+NwTJMtyEbLeMUeD8Vr5PUtOo1MsZKoFIPQ+JSdoxsbZN2r0e85l+ICn3ZZmIJJQ96bHaVI9TJxBlzmqWWq1TTpABliynadWzHbocXeEdpnoHMVq7tUr1U8FQ7qQSBbYCOQ6eeBdXtZXdy3eTMT4FEm9yALmBvgO30F8sep44jxetmMrVp1FQKqhgVXSZkL1/eOJcj2ydMp3DKjhr+xcSZmeoN8WuH5k1spmCWBYGCNAFgjOD6al6YFZLgxzGSpuir3i1GViSqAiBYzAtyjDKPZnOS43+dgvS7a1ILslOT+JFkfADBDs/xc161Fopx3oWFEYzmsrk6fERMR6fLGgfR9w+EoOd+//Ix+uDxUSbZ6zGYV6eVd0VUd6uoctxf9cEO1lBGegyDTqIlZBg8jItBEHA7O5SMnlSR7Ls3xbBDipDVKMbF52jnOIv1KKS48aKHYcNVqMoVWYVAWuQxCsoty2N7iwO84UFo6s9myn2UVmipBC0oqGS5EgAxHisbbWw9dj8wtIsxJUlnSVAtcEk+kC3PEL8G0NWzSMZepDCYsTMwOpvhllVNLrsMcVz30EjjFFm1GVIViS6g6H1xGi3kZHKdzgXXpaQpGrcCYgY1Hh1fvAWqK7DWwsogAEWJkR/XAft1maX1WpSUxUWqCFAF18JMnlGo+sHFFN3TBkgl0AOazMZqm8zMA+RZZI+ONCHCWfI1qZcL3rUipiIA0THvU/HGSmpqczziD5jbGjU+Id7kFprqFRXXUZj2XmR5aevTCR8sqEyb4y9q/YF9unzKZOhl61RTSWoqqFWCYBhnP3jz9b49fRjlKT0XNRdWqtFzaIH64F9rnZaNEPEmoCYP4VaeUfeHwwS7C8T+r5XLAb5jMaAYBg7AmSIHpO2K7oFq7HjK8Oy65qoESmq92DciCSY57dLeeFrtzRWjU1qFWm9A09SRpLyx0nTaYv6YYa/ByKmlSGrOjEG5kal9q45csKvatM19X7irTQqtUNrQHUpCwD7RC2JHvwJ4+UOLO+JU+SAfCuMISB3VFwTpC1ABLfCeYHPlg5Uy9AV2qijmaVUEWTMBACbAD7OQDH54HZTh1BQhVaSwxJJLMYZREQGEyI3GH7NezTRGVWgGGCk7dCLX5xyw0YIRyFfjmrP8AcisxXL5cs9bx6iSQAANKrexUWJhmg8sCeI5zMO80swaFMABKaAQFAtPn+kYa+J9m8xWGio0U29paSqhYg+Ak3EC5NrmOgxM3Y5lgIiwAPb1En4Oo+WBUlpHWheTPVqT/AGtT7QoohCm+ke1pFiBAwO47xeojd331YahqBFYsu9rcvTFfPUJ+0ZW1MBcTf9NsBuMkioViNNvmcRjB3bNU3jUeK6+oV4NxGtXZlqOzAeOWYnbl+vuxYz2QiooLgSH8RmbjYjpyxS7MNTDtqH3BYAH33wS4vUDtRLCdCMWYMJNwAD0j9cTlL9TihsSShyYvy6M9MMWSmDGk2EwZHlfBPIV0GlqgkQ5MxsEP6/lixkayqCLIrqS2pQ1tccx0jbFTi+VChhSOpe6Yg7yLX+BxSTTFjpt+z+wuFQVWDdlGv+Ilif0wXyFBNeqbiLf3viPhORNSulIWknUT90Iu5j0PywTq0aGXLB6gQ+yNU6jfcqASMVm+xGFdWeuG5YAk8w3TyP8ALEPB8s/fUi9NVHeAAkAHfpvi9lM7ROpqZDLYupLKSbzp1ARYzexncROHZOG5Zu6q0l0gpMPJhgxBuTYiMRi7bL5eifzMyznCYqVjDQDYhYG/ntg3kOKimC51GnTQDT6LFgfZBkHflh+7V94MvVBYNT7sfZrEyGHOJuDjPeMZE06eYLhRKeHTP4WBsfNVE+t98POPJU+hGEvTqX8p2m1qdCeAlQRUHMm07iJxU4jxF3qlXLj24AgRrKsYi8bcz5Y+dluFrTqulQwFrJTkSIlTtcESY59N8Xcrk276qXOoLSqIzeY7vfodjicfD48KuKG+NOb2UKvCkFPX4gdQvN5IMGT5xgcuVqlFqSzSTqIvptbUfuzhg4o6DKyTDSIMwLGR64r8HrVXykJUYAvoamGjUIkeGRrEk+mDgyco2/UbJGpUiFuzeaalSqOmmmyyGqOqCCZBuZiCOXPA+hkguqPFpI22O+3UeeHvhPCKfdrrejrWFK6rjxQRsRbeBipxDI0xmIptbvqAMbQTcSOt8U59ideoNXha5fN9wlYVFqqNRAIAYhvDt7p8+WAHC+Fl6L1PurW0EEmBK6gfnGHDiufoDMCKBUq9M63YiApkwBaD1nFXs6T9br5aiutajLUAYBlIAaDy5aefIY7k+o7h5P2/PsUn7KyiPLH95Vd13geyttiDPTD5wPh6UqeVVNtZNgRcsJsYIv5YD8b4zmaPfIw0VJQKKYhdMTq36m+CXZeq7LR1EsDVJDHnLX+c4nbBOLUUzzWp0+4ytKoxVnPhhdVwRve2PnHchozFK1tQvIEHfbpHngjrAfKIyKwbVcidMAbdMee0WXepmKIpyw1BmNwAF5tyGMiy/q8WxuK43Qs9iM4w74kDS1Z+XLc+7fBXgbd6GqLlqtR9A0iQEBJLKWBIn2gfTAPtLmEymWNCiZqFGEjqQTUfy5/LBThtTMUMiSNVIoGfVzYR4VPkLR7sN4aCm5ZPV6GySadI89jzX7woRUCMKkgQBqDWMkQOcYC8b7O5jMq+YgaKneSwKknSCq7WMkLcYscK4pX8I78qup9Ski/i3v8A3JwJ4jxAmqKaF+71k0xrYaQSSQADAnGx6l+egtPhdfliG5Oim/IiR7rH9MOHZnPBiAfvrEfvLt8RgBw/h71+5y9MS4eoNp0r4PE3RReTipw3MNRq6TZlbrsQcdk306onBco8H9Pn/sZfpERlXLgjTqkgTeIFyOXv3wX7L92Mnlg4okrNRdZYFW1GGGkiD54W+24djRrHUQ83Jnxc1PQxf0w9dkuzVGplMs9akGLwLyPDDWsbzE4piblC2Sk12B9Xj1dc2XZxVUgBArWUMwkCVJm3ObT1kQ8W4grNmKO7o2omxXmoA5yAL+scpwd4hwahrqDL0kTuigd5b2ndRp3OymT6jFbi3BKWqsyUhqZg1R1qGwZSxJDWILHZQPaHTDWck2xfyOfUqKdQhaZMspMBhIsbE8oEYbT23QQKYot5BjYctx/cYX+HcKpPmFVk1KKiL4gDIJGpTbaCceOOcHpZXMN3tM/Vavs6CVg7wCI26Tt8MBSGlCnTCWe+kCqrIi0KfiO7Mek8hOKNf6TcypjuqQj8IkHzvgdxfhbsEq5fL1RRkv3lQyYNgqAXC8xuecxgE9EkzGD8SxeJpHCO0WVqZegapWnp8DjSYBA3EAiGiQPXphO7X6K9dWpNSCKseF1ExeW1EGSbYDcPqihUCVlLUH3AMSs7A8mG4P6E4feNcPeo1E5bKUXo0w51KqjWGp+DVcFokEeYGI2/6StIUOIcNPd0KlKopqvPe6GTwMStm0WA3wTaslIiL1AIgTIB3Jm0Y8LSZAoIVbLYAAwHiWjcmJk8owTrXn0IwyVpMRtrQA4rlHZlNNZgXNud/lgw+URFpeyrVFemwLAwIQg+Uktf16Y85vhjlFcCTBkAqSOYIid5I8gMLeZzy1XhVQCnElZh43MEmPdiO3KlVIvGVRfun9iLI56rS/YS1euvdrF2gteDyLwL9L87PvA+y9GjSRgRVr1LP3o0kNBLRN0UERPO3XA76OeBUq7mrmaRdXlaYBI0gbtY3naOQ9cEMzwHJpxNqZQ9x4QdDurJqEBTBBYFyDzicWal1M0a7lfjNSknDwNCtmAYLDxaDcKSwJAMQQOZwZ+jvNue8ylQyVXWgNwBCmB7mB/7TirQ7PpXNalSBDAq1LXzQqTBB5yN/MTgV2WdqHFssrqy6m0EEQRqpsFt6xiEeanUkaXKLh7mg8fyAUIP8V1px18QZj8FOAXaGhT+20urtTDgr6IZ/wBSkHDTxg95mctTBkLU1mREePSB/oqXwncVrEjNu7IyDve6gAEDW4YmJ1apJufhtjTOqozxuwdmM/TBq19PhGb1GBJOmAN7csR8LqGuc3UU6KZ8L8oDaitQx+A7/ulugxDlMi54enhkuzP0kG835X39MFexTKKeemNOqDYRA1C/LbCZNQR0erFTOZSrSVO+U94WmTEKAQLCLzzny64aOANS+q0WLxULsWCqJAWwjrMA/HFbOZAOaSPULOlMEKY9g6SQOpQx6qfI4h4blGFKlVUMy6ySLAKsHbmeuO0lpFIt2rYcz9SpIXL02PiBchBHI2/Wd8dmM47wKiU1dMxR1aF0/wDUC3Hp588GOyWVYCtO0KdRPIrI85jril2hpsr1WXS32lJrA7LUlieVonHSrQrbYP4rwclkeoA+qvpVQ8syGT4uhGwwDq5MLxHLiDpqJAF5EeyJ3m2D/GARnqerSAviEcva368sV/pI4a9OpSqAqumHQzyWNU25HkJnV5YXJbei+N1HiwJxGmx752MlHUQxJImQYn0vh87I/wDp8nAga3t08eA2R7II6mtWdlRmDKWJUlYn2YBmTF9sMvD2dkWlk0IpiR31Q9TJgm7GenxxGeZLyrb9EJxv5HcXytELRas7I9K6hCNV4sd4Bj16YA8d7TVGpsaY0U4cgDdiik3PuAwf4h2Od6DgOGrsD42JgfwwPD8MKvavg1ZUoUDTgMRTDqZEE6nYnkQic99R6YkvCym+WT9hlkitIVe1VBhlclVckM5bWfKpcD/LIj1xpfGcqKmUqUwS1RVBAG5OgQD6xhY+k/IRk6YQN4HQATPIgepkgD1w4ZvMU6uUoVvCFqrTMwTvAIPnJj3Y1uSjDpontu+4i8KyfeMiaCxILHaAusmd5m0YoVMk9WvAIp01AbW33Un2gBvOwHM4ZstwlO8qLrKAUyqsTpnSzAmTsJYfEYtcXyMfV6QWSaKzpvqCiQLTO5OJ55tPyrev7jYpWqvWxYpcQpnMrlcvT7unVzA77cMxcszFzvspECyyMEO2vZBM1TqVcummtRVQFA0hoF1jrFwcR5fhjDj9VNJiFrjrAoRP+cxh9oUClHMO4KgL3hDQDCgzMHy+WHUXj6K3vYnLkYx2Y4jQCVaOcRm5OrEzAMSk+w6bjrcY1XK1aVPKZfuHFVE0qh5sdJCg9CTGMFrh3qawDqdjBvczcA8zfDHwTjuY4fVKsjCDNSi4gg9QDscOnKKtDTgpfw9V/f3Nh4pkhTy9YIBMM5iJLSGn5fIYr0VLVKh0poYWvOqLgRy3F/M4n7L8Yy+eQ6KgDNZkaJHutOLOX4YKdOgzODDHU2whVZSfSBjO1mmqBGUFsC5fK1dQLaFiszgKBBGghZtMg6cGK9FWA1gMJtqAP54g4B2feuBVqVGQGQEAuoFTUNU8zYG1gAMHuI5GnRXXUqaaYuzMQI8+WK+HxSUfM9+34xckk3oBZoAJG1oHKPT++WFXtFk8kKid4ArFB7LgTcgE9TbfyGPvbXt5k6RC5UGu4BGokhATz/ExHlA8W5xkNZ6tVi51MTzN8PLE3K71QFJcaoeeDcMXMEUqnsnTpYQSpJ9oA2kdDimc7XyT9xmw9SkCQtVSQbG+ltyAdwZgztgvw6my03F1cLbyMGCOh2xPrNalTp16GgU0ChSdQO/iB3En3zzwmDba9l9gz9fmDKbU6stSqAi1iCI8Q6SB7yMWc53dKajsiz1db77CZJubCd8AMzwNZ8DMm5BBPUDcEE+8nbHsdlkHiaozH0ufeST8MaKomeM/xGrmQKFDwoFl3JgRpEknkNxFycR8UyS0MvQRbtVXvXbnc6UHkB4rfrg0nDC1MJRUjTSLaVEzqgMfUXbmTGKHaXiQrZwMAABRAAjoX5YhKG79x78v0NX4HkCKjmmyoyswRCLEA3BG4B6jaOe2AHFXOpT3SrWqZg6ixPh01NSXAuCqsMBM92ozGTaaWksYhyLXnWCDYfdIMkXIxFwfiVXOVO8cEbksI31HUQs2jVHuxb+mxUO2Wq6M1la7hgrr3e9hIOm+5lifgMLHa5yON0iNxmMoP9Mfrhn4tT15VWWSgQmn1BWT16zzxnuY4ianEKdaoxP/ADGWZiRFlKg2G0D+5wsW31GXc2DL0mbMLVYRqzBVf4aVOoPm+s4Te1OWCUcwNIBBZSRcsWaBPQH9cMXC+0DV6eWqkalbMuRpHsqTU0z6BhPphY7ZZ4PUqMYZKc5iokxIWRSXbYsRPkMQz+acYxe7/t+UPj1Ftg/MM1OjTCglFp046ktTGq3Tb34GcIOnJZpC2hqhTcxZqjKZ/XAzJcXauQtXN9zTVYWUJAAsAqLY2/LBIvS106dOua9Ooy95KtSiGFvEb7kg8sbf+M3HrsmnTsK8bYpXpZlYNIhgrSPugaTG+kkR8cO/D8mlPLVKmpBZXtdAe5A0A+kfHGZ5vMDNVFCUxTtCstpWN4gb6ZB9MaD2c4tVzNKkopLoqJDhCVFMgQYXZtcyOhU4zJ8XUiktktfMHSApMHTuBJ2388R5rMB6WZDIwYU6oJJBvDxB8ox6zDQy7hQ626QR/LB2vSRkfTdCzieRkMTHlfFGrVvqRvsLz8PpvnqbaSBpBJgeJmkgDrYE4u9puK0lanKpUqISVJAhZtLTYRj7UrBMhlq5ClmUeI7iaf3fhHvOPvYqgPFVcAmpO4mFGw+OMmdynkWKLq9svClHm/oAOINVTNpSzqOVqQEqIw06pGwiGXkZuJnSBBwzUO0NFfBqEge5QN5PIeeCXaOmj0wHClFOu506SokMDyI64wfjvaBMzrpNSLXERpEwebC5+GLwxRx6ihJTc1bNjyvbPK1HCJmaBcmAoqpM9Be/uwQzjirTI52+RGPz5lq9KmNQylEkRdmYmwF4jmb+/D/wP6S2quiVKKqpgFw5t5xpH54tqhEm+g58eyCvQzOWFmYKtEm5NQMChH8L6STyG+B/ZDjSOtTJ11FOqCXFNt1JJNWmP4Xllj7rJ0OD2WmrV1CfAusFeZLgx7wpHoThL7bcX4dmq4ValSnm0fQronhJDQssLxOzC4BOO7HJ9mEO0tDVTV1AZkd1I5kVdK+HzkA4+VuJrSzVCqwOmlTZiNjApkx8jhGz3aHN5ar3NbRXfUrXsSZ8NxAInynBLs5mnzWY/wCaVQGY0mRG2XQysJBJ5m8nnG2IZqUU/dfcpjTt/JkPZPj1bMccTNOpRc0tVaWrbQimAvWNEE7apxpXbSvoyOcY/ey4Xf8AxCV/92FHt+wpcS4S9JAlOm/cosaV8ehQBawhiMWu2jhMiadNYLHLo8SZPibc7nUovzvjQ+tiQ3JC/wAd4cEyHAwBBaqW99Rlb+XwxoXFuBZXOZlfrNMPoBCQSvtSN1gnYb4Qe3/EDSbhFG0UijGfI01HynGm5SpT72WMOun4HV/U+7Ab6IDfczvjv0V1cuzVslmLiSEbwtvZQwMNY8wNvPA+rm+IUQv1uhmAomKlEibRJgyvxAmDjYHLNUrMY0aAEvzDN3hjlcqJ8sS8QEtRQiVZiD6d204DimwN3tmMZzPZ45c1cpms6wIZghoEEjUoch0JBgkbefniD/g3P5oL9ZqV3qMPCsq4AIJBdi8KLHz9SYxtPAp7tAJOgOk7SVqFZ9+kn34JVniD5gfEx+uGWgMybsz9D9NKgObfXAJNNZCm4CHVYkWaRY7e93y/Z3LpqCZShGo/cHKAOXQDB3iGZ7ulUqEewrHrsJwI4Rn4SNQYhjqLbybmY2329MLI4zCswSpUXpf/AEziqKxlmAkE8r8/QbTj5xSrOaqD9wn/AEqMRZCpZiQoA/De3U+eMHg5+ev+q+xpyryX7lF7s3988XrwRgYrtrMmRptHXn+nwxcNVtcafBE6p5ztH649BmdE/Dc+9GtSemmthRK6dWkXsCfIe+MLXEKDDiDLpLABQRN2Gka4nqSxw2ZOnoRKzqwRFmYiR1vuBE2x3CFGaNKqR+Mz0BbbEZy4tJ93/wCFFtfIE8W4t/zIFPxDwCQLEhArAqfPcHmTjQMlk6QRNASnFiogWiTAwt16SZbMvVayAgq0bEx0FyTIgevLEFCm9UHvJdHnwJ7Qb7pFulzHnyw7pKhENycVplGC+zcLA59cIVPgFevXdnMIGXXVIIDRE6R9429BeTgzw2guUXXmGExamNh6/iMzYW9cDcx2jqZiuiA6KUE+4AfAeWMss7nKsXbv2Lxx8dy/YZczmXoUO6ylFmABOoiFvcsSd/QeWBdTh7U8pmS+pqlWiTWcxJ1TsPwgX5G22J8r2iGjQgaqoTxMoI0g2DX3E4YqSNpOpSBpAuOiXwIwjjl12GUrXQxbK5irTsKaK25OkmR1BJww8NOZdlBDMGsqnuwDvBm9p5+mLHDaAF6qkCJSRBjUbgHceeG2jn0XKllpmoyFYEgEkuJIn7wBJ84jG1Z5vVk5RSD9LJUggPdqCF+8ASLbE84kj8sdwbKpSoolIQqg6esndiep64H9o+JGigQKS9RgiRzB9ph5BZOLp4gEQmJGmD7sZpySlbAotop1m5SJDD88WswqVCymVcWDSVPsyCp5i/54C0s2rqtRZAJH/lit2q4uNaijUOnSGsWUEaiG6TEdDzw+aU1FNUDHHlKiznMwPqOXo6STT1LriVOklInmbTGGLs/mBFNIYEdQRIiZHUcp9cJmWcfVtAqCoEruuu958YN/4vlhrzdRlp5cLzAk2tdZ3B6nGaMn8eTfZIs4/ppe4yZinIggEHcG+Pz72/4R9TzjogPdsA6nyNivuM416vwTO1401u4WWuUptO0WIPKTy5YMZrszRqKi1174rF2AuYibbY3J3shVH5yGTqFf2ZsBcX329RiTgOQqVMxToiQWaLWsLmfdj9DpwPLIQuhV6KJn+mLH/DOW1K601Sosw6AAwdxMXw3YAvcGz5o5gqZPd0UB9SXEf31xkjy/ERA3zEwP45+QxvGQ7MU6bVSXLmoZYtE/KPjgbm+x9IOWTLUT97VEtq6ifMA72vhHaQVTMp7X0Z4ipYHQ7IJ5Ea4MHGicUyNJK+SWmi0wSaZ0iNoA9SNRwu8Y4MKVVXqUbSNBMyIY8p6wffgzxSue/wApqO1c7dCyx8oHuxPxEvL+33Hwrf7/AGK/0zKQmSctBXNINVrWJkcrEThe7ZZuolXLM5JAcVPIWQkEc4M/HFr6beKsSKA0lAabTBnVD7GYiCOWF/tRxRqxpKQANMgiZOqku9+uNM4uvpZPHOpK/Un+lSpPEaUEwKKEA8jqY25ch8MbCmRY318h90Y/PXHeLPma9J3jUKIQQIkKGgnzvjaOIcdr0zTC1R3fd0yfBLEsYiZUDleDvzwkpxhHlJ6D8NyfFIO/V6kkazb90e/FXj/FamXTvXqWpo7+yBGlTt1J29+ITnKxIZczTAIkK1SNza2ieRHxwo9qOOhjSTMVFISuGqAOGlFIYBYH3mUAgxacdizQntCZMbjobcpX4oEELl11eIguxILXIP2fUnFij3lSkK3et4vGVI2KmYN4EEbeWE3P/SpBinRMfiYz8B1+OL3ZbjrP3ctAqMSyQI1O0nla5wyyKzvhjVn+/t9oDA/CB/vgVSzVaPaUTyIn9cEM6apAiI2gD+eAeYy7k7G3S3mfmcFgpCpxd0GbYBZqMgBuQIIAk+G8euKeTRiGjREkEaTePftju0nFKNHOEuvj0Lc1NKxysKbGbdcDst2ooKGGiJn/AK979PsD88eR4TG3UmnVI2ZZKqXU+1swNRFhAM79AdibYv8AeAqDhTytcajfVqRrgzy6/LB7JVwRpBnSIx6SioqkZ27ZO+f00xTKhlaSZ8jYbjc8sM/YmprVtKKqiygD1mbnCl9byyIvfpLHUFYPp0iRqsQQeXI4LcG7W5agGVFaCZk1Etcnku18Z8i/UTSY8X5Whk7WcMJp02QAtrAYHmFOpfmI9+Bubz/1ekIVFqvYlRHuneAfiRivnu12Wr1KRA+1WQpFRT7Qgzt5G17Y89oeJ5dNNGspkqrSukG4PMsLTOJZ5Oc1DddyuKorkVBkGrQagY1DRaoh06hqEESoMkRy9MCeAE/Xac7gOSD1A5/ywWr8byVRKYcVQaXsOtRUYCOuuDt0xQ4NWD5+hEwKdSdpN2JmOfijF5NKFJVpklbk3+dT3k87UzrrSpgjWdWkNCkGNQYx7IiSDtjTFqhEWka61KsAajAHSw5nqTymwxn9XLDJU3WmzszbM0AgXIW1rQL2mcfMjndbrMEPe/S0f35Yb4UHLlJW0GU29EX0iVXo5xbko9MBCTeUJ16vMlp+GO+j+nVrO2Yq6mpIPs6YjxEOh1gEgQpAuTczHsnDnn8lRq6RWppUA21qGjzEi2PuZ00svFIBYUgBQALTAgbemGUldiu6oNZJKdXwuAVAO8TfnPI3O3U9cVuK5J6WoXalpJDdJOxwIyvFxTrabkabECSeXoPXzGGN80BRZi0ERJ9TEX6zA92GyY1NbFjJoVSoUARHiHKOeBvabs5lcsve0qjiosEBmJBVp1EWuOeDPHMyH0kAhgRIPWcLPGuO16lJhHh0HVEAKNUCTHqPhhcjeoruPCL3L0J+xWSqZh3piysy1JiABBBPyA+GNeyWTRAIEkc2v5W6e7APhWYNJVLpoaqs6JkoYEU58hc+c4vfW4pAzc/nOBixU3J9WCU7VBepXjFDPcV0iF9rryGBn18IBqMztOPj1ATc29OfLFhAjw8hFknVUb2m/QeWLX1kKCxNsDUkwvXEHEsxrZaam3M45HBB+JBZNyBBJHMnYf0x4zXGhTVmfYX6WjrgHnc6pdKSeypLMepA/nGFztPxIvTSl+Ngo8xNx/fXHHDzRzgzFId9TXQw13sFB2kn70fngNxHst3j02o1DpVg0MSZuD4TyMdcBs1xsNUCM0UaQBCj7xHsg/CfS2CnDeN1SDUbmPCtlAHN3NgOQE4SUVNcWNFuLtCH9KKanadcqFnWukghTY9fXz54X+LP9nlXF7R/lZl/IDG75XMrUQLVQVA1mPhqL6N/cYW+3XAMnQyhqU8uvgNtOrwljEqJgQYMRh+eq66oVxtmKvT01kkey+kjyO38sahk6b9zS1hyWYXYXhQSOW3hHyxnnE6Y71lLAsVm02YQyz+WGurmnUrDFYZDsTGuZBtB1beUTjLmxfFx8boviycZKXseePZima2mq0L3fggH2wSYNxbxTInnbqCy+T7xtSAsAYlIUT01NcbHzxJnJqFdcsQZvFvPBLs/R0AgCFkW5TfGWGRY8aj3L5MFtyLNPso4I7ypRpE7AfaNHkWgD3Ti/wAG4aErMgclVXWGgSSAWvaDBGIeI8XWtVDKrAI5QyN9LwxHUb4GcD46tLN1VZT4jE8gCgHXkDPxxsjl/WcK0u5iUJOHJvr2HfvKn+K+Imqv/iNj1qHUH0IP5YiJx6ySPJbfRipx8/8AOVP/ANb9TgbwyuSIJB1W8RIA+fux8znHqNZ3cWZqRQAsCDAJAiNyTG+BdKsqIpqSq3m0nfYeZtfl548XwmOUFUlXQ9rK0+gx8ayTUbOiRVTwurEyQEJ9YXUuw3O9sUBR9kqdN5MD2rbHHjjHaFM0mWVQVamXVgbiNMKQYHKcTUWsMapaJrY1dhlWRq0gMSuosQQfEw8oIBueg64N5vszl4ZtTUwodtTMIGq5aSBEX+OESk2W7k9+GNSfsgAxBIJJ1BRsYA9+DHFO1aZqmE7tkFypLqJYXW25gBuXriiS4psTd0Ecz2cVh3iZqm4poSF7sXAE2ub2seUjA7tBxEDu1hf2atJUE3JWx5ez88UuG8UK5dwWa031WggfzxW7QVYenN5oqNwNnbGWX86L9mXj/LfzQwcDrLOkqAYu3d9ZNzBsdptGF3gij/6hQiP/AEzE/C84OZriKJSpU6MmqQWqTtyg2va+FjhFUpnqZm/cNyLQNE7AgmANhimWPl+jJ4+v56hntvUCtqpEtRYAqx2Ji8HC/wAHeoGSppbSG8LRIgG9+QG9/PEnGM27MzGoDq+/T1XHKT3cH/Nj1wqo9NABVPjJUrDDpvYAidODGPLR0nQ6DiBOmSRbn6Y8ZrOxItBwDzLkIoEyDbHqpX1qDzAviFMqNXZKmatPUVAaYJG5C2G/Uz8cMObp0loVFqjVTIgjrzA9Z2OAPYyrpplHKiJYCYMG94F7nn+Qvb7RcR00waYZ1khtJuPDuQQTpgn4C98aIvWyTWwVlqy1i4puAtjpbQXPXxMJ+fMRbajwXgmquoLE6JJggjcnxAEzeN7YFZDMd1mmUxqAg/D+gw1djc+rCq76VOru1ciDOogqTzggEc74SUOTTvoPHJxi411CnabOiNe0c/Pr5bxihluJVHKjUNIFyfngd2oqa0ADCVkETy5EdcDBUI54LlsWhhfP66wA2Btgplqxdwg25nywudnUnvKrbKIHvwx8HbSjVTz2wyYGEc7nRSBNui4APmyC34jzxQ4rmywJbnYDHPUhAT0wyATZZv2jeQQe+7fkMAe0lu5bkrN+X9MH6SQir/3N6nAXtERoUESS8fEH+WB2CuoJyfEKSaqtQd40/Z0/xHq3kMeM5xmq702rEGXB0Awoi+2x6SQemJKfCgkGtUVCb6SfEVAuRHwExc4X+M8RR6n2fhVbAeXI+pvJ9MTVjOjTaHHFNRTTqrSJtGk6v4fwsOhJwT4nXVsvmKdRw00n1EwI8JM25je3TGR5XNGxJHrJwW46tWjlUeYFU6ZJ5RJt0aInHQbujpLQvUKwZATMpDSTJ0gi3uWRh7o5ZjS7wKximgBIO6HSSeXsi3rhHUA5iBpipIhSSPFyEgHfDaOEvm6FJ1qAFKf2gZiL3B2B2ZG+OEmpOLUR4OKlTB+hmkhSVBAmOZ/v8sFctkqiKdQiSpAkGwBk2O22JuCUKKZfuJ1Eg65BuSZMGxiIA2NsBkymWpp9YWKWmsiUoeAwDDWWmZGkEnniT8AtNMo/Ftppo+8PqMfs2XSaZZYiDcqxLXuSW36RgIias7UIF1gkzy0D+Yw3/V6VWoz0K9J7MahLySSBFo2Crt0AwPynZev3z1lakab6QCGJsAA33fIxgSxT+LNpdV/gnCceEbDvZytqRg33SALeXzwUCjFXhXDjQJgeGJYzMselojE2bz9fV9lSolY3fUpn0CHHqQzNJGHJgUnZiWW4FmPa7sqBeXIWOcnURywUzdRmCaATeDGr/wBpBwwZik9aiKwUnVlwhPV5K7bk2+HpgIOB5uwRAs82YflMg+vXGbFNzTb1RplGiqhaU1Ai531dD+InB5DYYHjgWYUqakdYDA8iDHW5GCFKk2kEqwEX8Jx0zkVc3mmXRpUmJJ6b7b+WPlTi7mhUpvTW7BidKrAmWBjl0jb5YsvkalRAaS6gJJIKj/yIn0E4pUuy+cq6QqqSR/iU7z5Bp+WHUopU2CndlSrmX0lF9h1PS9uXuwd4/UDNl5MeGNuYbbAx+z2aVtL5epK+H2Gj1BG485wW4hwLM1hS0UKp0zM03HMfu3xGcbyQfzKrUJfQsPmaisxSm7i1wB8pMfDpjzwfiDKAFKykmdIm42J5iI/pimvZPiBbwo6qIgHWogf9sDHBxSOtiokFdKzI0Oykt0lg2LS0RS2EKqrmtainTR9JcMlODZiNLS3MQR5HyxUoGaSgiqSJBKqDpvtdx5G0+uLXAaLEipTBPgIIDXg1GvHMysDlAxT4vw/MB/skq6BOoxYz7ztfHY9yDLoXlyZrqHV5efEhHiWLWjl64gzPC6qGfEpHM7YjyWUqNTpsni1nTM2B1CzHlhppdnnDAuUKgg7kmBc+uJuG2OpaLWQy4pr7Us13Okkkjb0A5e888fKuSWtqRX0wNfUSARBvYG8+mIeI5esSoUSo2tt88DxkMy7rSWmaCMPtKtyd7aLzI36YFOjk9ix2a4Qc/mGpksoBLvJ8UKQpUHkTMeUeWNP4zUoPSSisBF9lVt3eny62G+F5KPcZkaVZUaiVZyI+0DzJ8mv8cD6+fLO2oQRv5+fvws5UFKwTxauwqmfEWIvt0+GCtZzMDc4AZmm9WrCCSAW3geETf4YY+GwKuptlAPvO2BWgjJlqXd0kpESfaf15Yt8WzOlUp9I1ep5YE5bicvq3k/7YgzGZ1VRJ2lj64pF6EaPPEKk1I5DFisdXdr1Mn0F8DMsdTljti5QrAsXNgLDBs4LubTzJwv8AG6esncimDUgeUKs9Lkn3YL57MhSJMKu+FTi6s9R2DBQSqrDgGIJMwZiTf0GHfoBATiPFKVZlFUOCDCuranVSbBptUje8HzwIqZRlqmm3tctvEDsRBO/SfLD/AJTsBl8wzilnQpgBPsidVr64sOex6Yv8C+jNstmUrV6yVyrDSiSQY2Lk8gb6RM46tAJOy3YVKVNa2bSarexRbZR+JxzPQYofSdxSmFpUQNVRWDwL6REARzLGwHqcP3aHi9OijPVOp94Ef2MZn2VOVzOf7+rVOtS1UUypiRtBJ8RXkPLywUgNtixxjUleXAWoHll/CTcj54ZOAdpUy1PNo6F1qKwABgySSP8Az+WBXb3NUnzWY0Ase8HjLcgFtAtIOoTe0COeB9CoNZDCQREdZURPlIxPpIpdtv2J8jxerq1DvFQgyRogzaOc/oemCnCOI5MUFpZ2nWrFGPd90QFE7ySyksT5bYBapnWT6TA+Ax84LTVqzSQACIB9OWKWIMeaz+Sy+ZpvQpVVoOo1oxVjINytzyOx54P0u0WTdiyFwwVoDgqIF4GkmCesW+WE7tFQ8a96wFLZCOvMGATPP+UYC5KqEqKYDBiViYO2/wACcA40fhWcyFTU6I2ptQbxEmIEwSbzq/PFY8JyTEsXJ1eK5IgHZYBgRirk8hRo02YRTDCReBsARcxJgfD40UzlMCJXzi9+eFcqDQyfRjxmkMr3VanrCO2kiJGqGM3uJJPLBjtlxOk1ELRSWY3ITTpAgzbfbGYcBz7U1hWjx3HKIw7U84egwU9AYMy+WqOinQSousLa5naLg+/DHwqq9OmEem8DYqFaR0KsROKuYz7JTlQJsB0+GPeU4trEGA/MdfTBOHahxSkv7OgvqQq/kLfHEtPi9MRGXQEbaTEekDCYudbEqZxugwQDunaBRtTI/wC7Hr/iIH7n+s4ztu1dFbEz6Efzx4PbrLjcP8v54FnGkDj/AO4f8+MU7Q5ELXzbikFmrUSdRIDHTWUiTaVZ/K088H3+kTLD/p1j6Bf/AJYUe1/aqnX/AGNN0lgzagBJ0FNwTNoGOY0XTNF+jBVOQgvpqGq41N4lPisJBsIwx5nIZoA/Z03X92G/ODjMOzHaZsrlqc0m7sli7MCJ1XXSdh1vvywVT6T6ZMKqqw2moZ+AUYCkjpKmFsxxBUZqVREpREBl0SfIECYsZH6YD5fitc1AjPO0wogjmZj2Y548cR+kCrXTQwplT1p6j8Wn44H0eN0V0k97rI0uJ8LLPsraVBWAYPIHAc0CmaJw7N1Ci6lWmx+7Y+6YxcatU/EP8q/yxl/F+1VGr3fgdTTLEQxuWMn7v4oPW298XM19JoZSFpwetz8tOCpbOocc8/eBlYK0WOqmsXvzW+/LGfZnMUXc6hV0gx3lMCGHOQQIjy5YsD6RRpgpJiNXi36xpwFyvF6bnQtNQWkSdQHvtgSpoMepc4fTArVAhlR7JPMTucXM9QBDciGgRztInri3wDhaVGLB3X8QgedvTb4YsceyRpVUWZRgWDbbSCD6TPvxjw5ou4vqaMsHaAvD8wAQZ2MH43xAnEBLBjDEweoxdqdnWILAlGb2fQ7E+uIuN8MakmlRrjTrZjJBG8fumY8oGNEFRKTLhcAaRtj7VZmZUA8MyxnYD+eKWXKqAQeY0iJt58hGL9dihK9bgxAudsMAhzWbBrKGuuoEgXn05nBzK06RKwjU4ZWJ0RIBlhYyJFsJeZzJV1YqJBBmbGL4J8Q7VwYW/XGbO5OUWkXxJU0zT6nGMmEh3IUfd0NHwFjgVnu0iMCMsrsYgeErPr0HpOM74fn2zFSCPCLnDenEUpLZb8h/PEsvjpY/L3Hh4RT2UuI9nq2ZEv4j+E+FB8bk+Z+WF6h9F71GE1u4bziopPkVIK+ht54bqOflSXqecGdvyxTyHG0rBmprUKL9/QdP+bYe/GeP/wBDM/Nx0h34SCfFvZmfH+EfVMxVoFw5psBqAgGVDSBJjeI8scKmmqp8x/44eu23D6VWgaw/aIAdQEar3VuvkcIdEKa6z7Oq/uGN+LxKyx5pGZ4XCTi/Q8ZnMSz6bsL9f9sUKeaZWMG5uSPTEnEKZWvUB6kevT5RivlyqtdSRzvjUnashVOj69UsZJJPmZxcyFS4EbMPmcVMzVQxoVl6yQfSLDE+Tbn+8v54PY7uHu1NctmDJMCnSAE7fZJtinSa2PnaOsozDAkzpp2j/wC2mBp4gBbxH4YlJNsomkXMg4DQYk3E+WNVofV61IVKQ0sSAF70GNp1KV1C87E8sY9nKJMQDI5bH3YgpcRdbG8dRfDrpoR9TW+3eVSnk2Kd6r94gBLKRuCYgA7ThS4jxLOVNLU1sFZSaajSviMcp8/fgNkeMNUenTemzIzKCNTczFhG+C/AKDVMxmKKAlpqaUJi4fSFvYGSPLDANS4Xws1aSNmC7VDJmmUUQzFlkFZJAIBPlgB2hoh6oyuV7xqjSH1FSNpgEAbCZwy1slXp0iRRfwrbx07QOg39BhEOVzFFhVVKist9Wk++ZHO+OfQ4CcU4e+XqGlVUBhe0EQdiCMBnPjHrgzxfNvUc1KrSx5m23LyGA9OugqKxggMCRO4m4nlOEoYPL2dqNtWbqYQwJE/iwtceyRoMqd5rDLq2Kxci4J6zblGNByvFKYAIZCtphh/Y/phX7YZKo9Ra4QtRKGag2Eu53943x0W7OaBOQztXuatMMdNQLq8tDAg/C3oTiotHQTJGwJPri5wYuV0pqF7wbG8CeVp+WJ8o16hKsZMewTYWtGD60GXRE2SrgqniBaB7zi7UFpmD06/p/vgLmqOqosIwE8kI/s4NhGbam/8AlOEcAWRdoeHdxSp1NQc1dhtEiQR1A+FxgIuXbRqvvBBAEH4enxxY4xk3RVdhEtsQZHywzccZn4fw+oDp0h6bzHijbVO5hSffguXFpepyViO+uYgEemCXBF+1BiYBPy/rjkC83X4HFjKPTRg2uWnZQb4GR3FpBhqSsNUeL6ArDwhxcTg/k8wcyQ7SQBAnbzwm53LVazfZ0qjKoiVRiPkLYJcDr1u6bQV0BtNx0Am/rjJhwpPm0ac07XFD9lszrZVLAhdrQLbYrZQB5YgaXLe8SY+WF7hebYORUiNJ2EQfjiHKZuprRA8ALew93LGxbMrDmd4CEErOjoPu4gddS6GuB/YOKmX4xmQf2ki9iqkfkD88c2aJvoUN+6SB8CD+eG6nIA8fqhZHMcxz9cLDZi+DnaBG9okdLYWGN8JQ17Hzs7T0Uw8zqMEQbdJO174JZrMTgFkKwFBWncgRax/PkfliwmYuJx5XiMS58ketgn5VYxJS1jR+IR13GJez31nLUBSqKr04hWQgmDbxIPF/e+AuZ4kF2O2Lads2FiBta+/ScRxqSi41aYM0VKSdn3joZck+pWEsoBIiZIn8sKXZjLanqPyVD8W/pOPnabj9as8VGhQPComB5kcz54YezOU05aosjU8EzaJECfK3540uLw4H7ma/iZWxR7RIBXAAAACzHUqCf0Huwz8Np0zl6Pd2ZgFeRPiETbc9dumE/iVXVVZurf7YZOy6sBTZhCNVAHmF3O46xvyxoyxbxr6CaTYI7ZcOSi9PQoXWCTpLEEzvBuu+2B/DqYJIJ0xe/MgSB7yI9+GH6QtAqZfSB7Ddeo6k4ocG7tSGMEwCQy2vyuR8sasfJY0pdTK6ctFHtiCc28SfDT//AIpgNoPT5HGg5/KUsyVZdNJhaQjEHkAw1GdhcYH1eyWYnwvSI6zHyK2wJeIhF02FYm9gbtDVH1lijWFOmAR5Io/PEFPi9YKPF74H8sdjsUh0Qsj7S4/mVOoVIK3HhTr5rhi7JZmpUrV6rOQ7UizOPCZarTuNMaTJJtjsdgzdRbBHbGJ1YnxZqs0cjWrEe8TBwRrccCCXpU3A3Y6oPuDD025Y7HY8bB4rJ8RK+prnijQvZrtxl5MUaM//AI6n/wA8Vl4/9YgU6dJEBgsEK7iwJZiefLyx9x2PXyycY2jJFWwdxLhbhZ1JE7KwB/TC/WNWkwMkA7XBB6+vpj7jsQ8PklNeYrkio9A8QFCIy6axcl0YeJB4dIM8jcgYJ53j9TLVBSpwAFkDu0PW0lZ5c8djsGVrKkvRjpXBt+pWPb+vMCTPQIPyXFodrsyR+0cejR+Qx2OxaUSCA3aPjtVwivVqOZ1aWYkDp78Eq/EdeR7mouorUDqzNsQsR+fxx2OxLJ/T8x4LqLVXPMqqWoaQ4lSQQGExKmIInmMW6PEUSh3obRmRUAWmJB0FZ1hgLXMb7Y7HY0EixkOP1HDmpmagIA00xUqEsZG/3QoEk3kxGCvA3/5cfxEx647HYnkGgFeH1vaMT4TyxWoAqAx9p2HuA5Y7HYRDMky7yfI2GLAJB8j+eOx2HiKwZx/L6kJjzwlVVvj7jsFhQQyDxgqtW+Ox2MeRbN2FvifMyhOIaVLkQcdjsSTpFpK2GaGVpImusBbbXeOmPXDZRMwxIIZC0hpHhW0HlJ1RjsdgJcsbb9f8Alp0JNU3Hrhz4XWITLLuBDAdJA1elxPvx2OxqyxTSfuZAR26rajQMRCHz5jE3CqQNSCAV0rE3tH88djsXn/CZ8fUac7llFKiQqjUx2Avtv1x8NU9Djsdjx/F/wAw24v4T//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5" name="4 CuadroTexto"/>
          <p:cNvSpPr txBox="1"/>
          <p:nvPr/>
        </p:nvSpPr>
        <p:spPr>
          <a:xfrm>
            <a:off x="3308404" y="5589240"/>
            <a:ext cx="2448876" cy="461665"/>
          </a:xfrm>
          <a:prstGeom prst="rect">
            <a:avLst/>
          </a:prstGeom>
          <a:noFill/>
        </p:spPr>
        <p:txBody>
          <a:bodyPr wrap="none" rtlCol="0">
            <a:spAutoFit/>
          </a:bodyPr>
          <a:lstStyle/>
          <a:p>
            <a:r>
              <a:rPr lang="es-ES" sz="2400" dirty="0"/>
              <a:t>ENSAMBLAR BICIS</a:t>
            </a:r>
          </a:p>
        </p:txBody>
      </p:sp>
      <p:pic>
        <p:nvPicPr>
          <p:cNvPr id="7" name="6 Imagen" descr="china_fabrica_bicicletas_050313.jpg"/>
          <p:cNvPicPr>
            <a:picLocks noChangeAspect="1"/>
          </p:cNvPicPr>
          <p:nvPr/>
        </p:nvPicPr>
        <p:blipFill>
          <a:blip r:embed="rId3" cstate="print"/>
          <a:stretch>
            <a:fillRect/>
          </a:stretch>
        </p:blipFill>
        <p:spPr>
          <a:xfrm>
            <a:off x="214282" y="1357298"/>
            <a:ext cx="5572132" cy="3718625"/>
          </a:xfrm>
          <a:prstGeom prst="rect">
            <a:avLst/>
          </a:prstGeom>
        </p:spPr>
      </p:pic>
      <p:pic>
        <p:nvPicPr>
          <p:cNvPr id="8" name="7 Imagen" descr="i1297807154_tipos_de_bicicletas_mtb.jpg"/>
          <p:cNvPicPr>
            <a:picLocks noChangeAspect="1"/>
          </p:cNvPicPr>
          <p:nvPr/>
        </p:nvPicPr>
        <p:blipFill>
          <a:blip r:embed="rId4" cstate="print"/>
          <a:stretch>
            <a:fillRect/>
          </a:stretch>
        </p:blipFill>
        <p:spPr>
          <a:xfrm>
            <a:off x="7072330" y="2311996"/>
            <a:ext cx="1883554" cy="1759946"/>
          </a:xfrm>
          <a:prstGeom prst="rect">
            <a:avLst/>
          </a:prstGeom>
        </p:spPr>
      </p:pic>
      <p:sp>
        <p:nvSpPr>
          <p:cNvPr id="9" name="8 Flecha derecha"/>
          <p:cNvSpPr/>
          <p:nvPr/>
        </p:nvSpPr>
        <p:spPr>
          <a:xfrm>
            <a:off x="6072198" y="2786058"/>
            <a:ext cx="500066" cy="92869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Flecha derecha"/>
          <p:cNvSpPr/>
          <p:nvPr/>
        </p:nvSpPr>
        <p:spPr>
          <a:xfrm>
            <a:off x="827584" y="2996954"/>
            <a:ext cx="504053" cy="576062"/>
          </a:xfrm>
          <a:custGeom>
            <a:avLst>
              <a:gd name="f0" fmla="val 10800"/>
              <a:gd name="f1" fmla="val 5400"/>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pin 0 f0 21600"/>
              <a:gd name="f15" fmla="pin 0 f1 10800"/>
              <a:gd name="f16" fmla="*/ f10 f2 1"/>
              <a:gd name="f17" fmla="*/ f11 f2 1"/>
              <a:gd name="f18" fmla="val f15"/>
              <a:gd name="f19" fmla="val f14"/>
              <a:gd name="f20" fmla="+- 21600 0 f15"/>
              <a:gd name="f21" fmla="*/ f14 f12 1"/>
              <a:gd name="f22" fmla="*/ f15 f13 1"/>
              <a:gd name="f23" fmla="*/ 0 f12 1"/>
              <a:gd name="f24" fmla="*/ 0 f13 1"/>
              <a:gd name="f25" fmla="*/ f16 1 f4"/>
              <a:gd name="f26" fmla="*/ 21600 f13 1"/>
              <a:gd name="f27" fmla="*/ f17 1 f4"/>
              <a:gd name="f28" fmla="+- 21600 0 f19"/>
              <a:gd name="f29" fmla="*/ f20 f13 1"/>
              <a:gd name="f30" fmla="*/ f18 f13 1"/>
              <a:gd name="f31" fmla="*/ f19 f12 1"/>
              <a:gd name="f32" fmla="+- f25 0 f3"/>
              <a:gd name="f33" fmla="+- f27 0 f3"/>
              <a:gd name="f34" fmla="*/ f28 f18 1"/>
              <a:gd name="f35" fmla="*/ f34 1 10800"/>
              <a:gd name="f36" fmla="+- f19 f35 0"/>
              <a:gd name="f37" fmla="*/ f36 f12 1"/>
            </a:gdLst>
            <a:ahLst>
              <a:ahXY gdRefX="f0" minX="f7" maxX="f8" gdRefY="f1" minY="f7" maxY="f9">
                <a:pos x="f21" y="f22"/>
              </a:ahXY>
            </a:ahLst>
            <a:cxnLst>
              <a:cxn ang="3cd4">
                <a:pos x="hc" y="t"/>
              </a:cxn>
              <a:cxn ang="0">
                <a:pos x="r" y="vc"/>
              </a:cxn>
              <a:cxn ang="cd4">
                <a:pos x="hc" y="b"/>
              </a:cxn>
              <a:cxn ang="cd2">
                <a:pos x="l" y="vc"/>
              </a:cxn>
              <a:cxn ang="f32">
                <a:pos x="f31" y="f24"/>
              </a:cxn>
              <a:cxn ang="f33">
                <a:pos x="f31" y="f26"/>
              </a:cxn>
            </a:cxnLst>
            <a:rect l="f23" t="f30" r="f37" b="f29"/>
            <a:pathLst>
              <a:path w="21600" h="21600">
                <a:moveTo>
                  <a:pt x="f7" y="f18"/>
                </a:moveTo>
                <a:lnTo>
                  <a:pt x="f19" y="f18"/>
                </a:lnTo>
                <a:lnTo>
                  <a:pt x="f19" y="f7"/>
                </a:lnTo>
                <a:lnTo>
                  <a:pt x="f8" y="f9"/>
                </a:lnTo>
                <a:lnTo>
                  <a:pt x="f19" y="f8"/>
                </a:lnTo>
                <a:lnTo>
                  <a:pt x="f19" y="f20"/>
                </a:lnTo>
                <a:lnTo>
                  <a:pt x="f7" y="f20"/>
                </a:lnTo>
                <a:close/>
              </a:path>
            </a:pathLst>
          </a:custGeom>
          <a:solidFill>
            <a:srgbClr val="FFC000"/>
          </a:solidFill>
          <a:ln w="25402">
            <a:solidFill>
              <a:srgbClr val="385D8A"/>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800" b="0" i="0" u="none" strike="noStrike" kern="1200" cap="none" spc="0" baseline="0">
              <a:solidFill>
                <a:srgbClr val="FFFFFF"/>
              </a:solidFill>
              <a:uFillTx/>
              <a:latin typeface="Calibri"/>
            </a:endParaRP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Rectangle 2"/>
          <p:cNvSpPr>
            <a:spLocks noGrp="1" noChangeArrowheads="1"/>
          </p:cNvSpPr>
          <p:nvPr>
            <p:ph type="title"/>
          </p:nvPr>
        </p:nvSpPr>
        <p:spPr>
          <a:xfrm>
            <a:off x="1008584" y="228600"/>
            <a:ext cx="6477000" cy="639763"/>
          </a:xfrm>
        </p:spPr>
        <p:txBody>
          <a:bodyPr>
            <a:normAutofit/>
          </a:bodyPr>
          <a:lstStyle/>
          <a:p>
            <a:pPr eaLnBrk="1" hangingPunct="1">
              <a:defRPr/>
            </a:pPr>
            <a:r>
              <a:rPr lang="en-US" sz="2100" dirty="0" err="1"/>
              <a:t>Aquitectura</a:t>
            </a:r>
            <a:r>
              <a:rPr lang="en-US" sz="2100" dirty="0"/>
              <a:t> del </a:t>
            </a:r>
            <a:r>
              <a:rPr lang="en-US" sz="2100" dirty="0" err="1"/>
              <a:t>sistema</a:t>
            </a:r>
            <a:r>
              <a:rPr lang="en-US" sz="2100" dirty="0"/>
              <a:t> de CI</a:t>
            </a:r>
          </a:p>
        </p:txBody>
      </p:sp>
      <p:sp>
        <p:nvSpPr>
          <p:cNvPr id="10243" name="Text Box 6"/>
          <p:cNvSpPr txBox="1">
            <a:spLocks noChangeArrowheads="1"/>
          </p:cNvSpPr>
          <p:nvPr/>
        </p:nvSpPr>
        <p:spPr bwMode="auto">
          <a:xfrm>
            <a:off x="-972616" y="914400"/>
            <a:ext cx="8686800" cy="930275"/>
          </a:xfrm>
          <a:prstGeom prst="rect">
            <a:avLst/>
          </a:prstGeom>
          <a:noFill/>
          <a:ln w="9525">
            <a:noFill/>
            <a:miter lim="800000"/>
            <a:headEnd/>
            <a:tailEnd/>
          </a:ln>
        </p:spPr>
        <p:txBody>
          <a:bodyPr>
            <a:spAutoFit/>
          </a:bodyPr>
          <a:lstStyle/>
          <a:p>
            <a:pPr marL="228600" lvl="2" algn="r"/>
            <a:r>
              <a:rPr lang="en-US" sz="1400" i="1">
                <a:latin typeface="Calibri" pitchFamily="34" charset="0"/>
              </a:rPr>
              <a:t>The key to fixing problems quickly is finding them quickly.           </a:t>
            </a:r>
          </a:p>
          <a:p>
            <a:pPr marL="228600" lvl="2" algn="r"/>
            <a:r>
              <a:rPr lang="en-US" sz="1400" i="1">
                <a:latin typeface="Calibri" pitchFamily="34" charset="0"/>
                <a:cs typeface="Arial" pitchFamily="34" charset="0"/>
              </a:rPr>
              <a:t>–</a:t>
            </a:r>
            <a:r>
              <a:rPr lang="en-US" sz="1400" i="1">
                <a:latin typeface="Calibri" pitchFamily="34" charset="0"/>
              </a:rPr>
              <a:t> (Fowler, 2006)</a:t>
            </a:r>
            <a:endParaRPr lang="en-US" i="1">
              <a:latin typeface="Calibri" pitchFamily="34" charset="0"/>
            </a:endParaRPr>
          </a:p>
          <a:p>
            <a:pPr>
              <a:spcBef>
                <a:spcPct val="50000"/>
              </a:spcBef>
            </a:pPr>
            <a:endParaRPr lang="en-US">
              <a:latin typeface="Calibri" pitchFamily="34" charset="0"/>
            </a:endParaRPr>
          </a:p>
        </p:txBody>
      </p:sp>
      <p:pic>
        <p:nvPicPr>
          <p:cNvPr id="10244" name="Picture 7" descr="Figure 1:  System and Software Architecture Supporting a CI Build"/>
          <p:cNvPicPr>
            <a:picLocks noChangeAspect="1" noChangeArrowheads="1"/>
          </p:cNvPicPr>
          <p:nvPr/>
        </p:nvPicPr>
        <p:blipFill>
          <a:blip r:embed="rId3" cstate="print"/>
          <a:srcRect/>
          <a:stretch>
            <a:fillRect/>
          </a:stretch>
        </p:blipFill>
        <p:spPr bwMode="auto">
          <a:xfrm>
            <a:off x="1084784" y="1524000"/>
            <a:ext cx="6553200" cy="3886200"/>
          </a:xfrm>
          <a:prstGeom prst="rect">
            <a:avLst/>
          </a:prstGeom>
          <a:noFill/>
          <a:ln w="9525">
            <a:noFill/>
            <a:miter lim="800000"/>
            <a:headEnd/>
            <a:tailEnd/>
          </a:ln>
        </p:spPr>
      </p:pic>
      <p:sp>
        <p:nvSpPr>
          <p:cNvPr id="10245" name="Text Box 8"/>
          <p:cNvSpPr txBox="1">
            <a:spLocks noChangeArrowheads="1"/>
          </p:cNvSpPr>
          <p:nvPr/>
        </p:nvSpPr>
        <p:spPr bwMode="auto">
          <a:xfrm>
            <a:off x="1008584" y="6102350"/>
            <a:ext cx="6781800" cy="527050"/>
          </a:xfrm>
          <a:prstGeom prst="rect">
            <a:avLst/>
          </a:prstGeom>
          <a:solidFill>
            <a:srgbClr val="FEFFD1"/>
          </a:solidFill>
          <a:ln w="9525">
            <a:solidFill>
              <a:schemeClr val="tx1"/>
            </a:solidFill>
            <a:miter lim="800000"/>
            <a:headEnd/>
            <a:tailEnd/>
          </a:ln>
        </p:spPr>
        <p:txBody>
          <a:bodyPr>
            <a:spAutoFit/>
          </a:bodyPr>
          <a:lstStyle/>
          <a:p>
            <a:pPr algn="ctr">
              <a:spcBef>
                <a:spcPct val="50000"/>
              </a:spcBef>
            </a:pPr>
            <a:r>
              <a:rPr lang="en-US" sz="1400" b="1">
                <a:latin typeface="Calibri" pitchFamily="34" charset="0"/>
              </a:rPr>
              <a:t>Definition:</a:t>
            </a:r>
            <a:r>
              <a:rPr lang="en-US" sz="1400">
                <a:latin typeface="Calibri" pitchFamily="34" charset="0"/>
              </a:rPr>
              <a:t>  CI is the practice of regular, comprehensive, and automatic building and testing of applications in software development.</a:t>
            </a:r>
            <a:endParaRPr lang="en-US">
              <a:latin typeface="Calibri" pitchFamily="34" charset="0"/>
            </a:endParaRPr>
          </a:p>
        </p:txBody>
      </p:sp>
      <p:sp>
        <p:nvSpPr>
          <p:cNvPr id="10246" name="Text Box 10" descr="System and Software Architecture Supporting a CI Build "/>
          <p:cNvSpPr txBox="1">
            <a:spLocks noChangeArrowheads="1"/>
          </p:cNvSpPr>
          <p:nvPr/>
        </p:nvSpPr>
        <p:spPr bwMode="auto">
          <a:xfrm>
            <a:off x="1797572" y="5410200"/>
            <a:ext cx="5192712" cy="307975"/>
          </a:xfrm>
          <a:prstGeom prst="rect">
            <a:avLst/>
          </a:prstGeom>
          <a:noFill/>
          <a:ln w="9525">
            <a:noFill/>
            <a:miter lim="800000"/>
            <a:headEnd/>
            <a:tailEnd/>
          </a:ln>
        </p:spPr>
        <p:txBody>
          <a:bodyPr>
            <a:spAutoFit/>
          </a:bodyPr>
          <a:lstStyle/>
          <a:p>
            <a:pPr algn="ctr">
              <a:spcBef>
                <a:spcPct val="50000"/>
              </a:spcBef>
            </a:pPr>
            <a:r>
              <a:rPr lang="en-US" sz="1400">
                <a:solidFill>
                  <a:schemeClr val="tx2"/>
                </a:solidFill>
                <a:latin typeface="Calibri" pitchFamily="34" charset="0"/>
              </a:rPr>
              <a:t>Figure 1:  System and Software Architecture Supporting a CI Build</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GB" dirty="0" err="1"/>
              <a:t>Ciclo</a:t>
            </a:r>
            <a:r>
              <a:rPr lang="en-GB" dirty="0"/>
              <a:t> de CI</a:t>
            </a:r>
          </a:p>
        </p:txBody>
      </p:sp>
      <p:sp>
        <p:nvSpPr>
          <p:cNvPr id="4" name="3 Disco magnético"/>
          <p:cNvSpPr/>
          <p:nvPr/>
        </p:nvSpPr>
        <p:spPr>
          <a:xfrm>
            <a:off x="6444208" y="1340768"/>
            <a:ext cx="1800200" cy="1296144"/>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1800" b="0" i="0" u="none" strike="noStrike" kern="1200" cap="none" spc="0" normalizeH="0" baseline="0" noProof="0" dirty="0" err="1">
                <a:ln>
                  <a:noFill/>
                </a:ln>
                <a:solidFill>
                  <a:prstClr val="white"/>
                </a:solidFill>
                <a:effectLst/>
                <a:uLnTx/>
                <a:uFillTx/>
                <a:latin typeface="Calibri"/>
                <a:ea typeface="+mn-ea"/>
                <a:cs typeface="+mn-cs"/>
              </a:rPr>
              <a:t>Source</a:t>
            </a:r>
            <a:r>
              <a:rPr kumimoji="0" lang="es-ES_tradnl" sz="1800" b="0" i="0" u="none" strike="noStrike" kern="1200" cap="none" spc="0" normalizeH="0" baseline="0" noProof="0" dirty="0">
                <a:ln>
                  <a:noFill/>
                </a:ln>
                <a:solidFill>
                  <a:prstClr val="white"/>
                </a:solidFill>
                <a:effectLst/>
                <a:uLnTx/>
                <a:uFillTx/>
                <a:latin typeface="Calibri"/>
                <a:ea typeface="+mn-ea"/>
                <a:cs typeface="+mn-cs"/>
              </a:rPr>
              <a:t> </a:t>
            </a:r>
            <a:r>
              <a:rPr kumimoji="0" lang="es-ES_tradnl" sz="1800" b="0" i="0" u="none" strike="noStrike" kern="1200" cap="none" spc="0" normalizeH="0" baseline="0" noProof="0" dirty="0" err="1">
                <a:ln>
                  <a:noFill/>
                </a:ln>
                <a:solidFill>
                  <a:prstClr val="white"/>
                </a:solidFill>
                <a:effectLst/>
                <a:uLnTx/>
                <a:uFillTx/>
                <a:latin typeface="Calibri"/>
                <a:ea typeface="+mn-ea"/>
                <a:cs typeface="+mn-cs"/>
              </a:rPr>
              <a:t>code</a:t>
            </a:r>
            <a:r>
              <a:rPr kumimoji="0" lang="es-ES_tradnl" sz="1800" b="0" i="0" u="none" strike="noStrike" kern="1200" cap="none" spc="0" normalizeH="0" baseline="0" noProof="0" dirty="0">
                <a:ln>
                  <a:noFill/>
                </a:ln>
                <a:solidFill>
                  <a:prstClr val="white"/>
                </a:solidFill>
                <a:effectLst/>
                <a:uLnTx/>
                <a:uFillTx/>
                <a:latin typeface="Calibri"/>
                <a:ea typeface="+mn-ea"/>
                <a:cs typeface="+mn-cs"/>
              </a:rPr>
              <a:t> repo</a:t>
            </a:r>
          </a:p>
        </p:txBody>
      </p:sp>
      <p:pic>
        <p:nvPicPr>
          <p:cNvPr id="5" name="Gráfico 4" descr="Portátil">
            <a:extLst>
              <a:ext uri="{FF2B5EF4-FFF2-40B4-BE49-F238E27FC236}">
                <a16:creationId xmlns:a16="http://schemas.microsoft.com/office/drawing/2014/main" id="{DAD1FE87-A2A7-47D0-8E11-B8AE8AA418F2}"/>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06217" y="1363958"/>
            <a:ext cx="1056929" cy="1056929"/>
          </a:xfrm>
          <a:prstGeom prst="rect">
            <a:avLst/>
          </a:prstGeom>
        </p:spPr>
      </p:pic>
      <p:cxnSp>
        <p:nvCxnSpPr>
          <p:cNvPr id="7" name="Conector recto de flecha 6">
            <a:extLst>
              <a:ext uri="{FF2B5EF4-FFF2-40B4-BE49-F238E27FC236}">
                <a16:creationId xmlns:a16="http://schemas.microsoft.com/office/drawing/2014/main" id="{EEA0E190-1BAF-40F8-A98E-F41847E0C241}"/>
              </a:ext>
            </a:extLst>
          </p:cNvPr>
          <p:cNvCxnSpPr/>
          <p:nvPr/>
        </p:nvCxnSpPr>
        <p:spPr>
          <a:xfrm>
            <a:off x="2339752" y="1844824"/>
            <a:ext cx="3924000" cy="0"/>
          </a:xfrm>
          <a:prstGeom prst="straightConnector1">
            <a:avLst/>
          </a:prstGeom>
          <a:ln w="69850">
            <a:tailEnd type="triangle"/>
          </a:ln>
        </p:spPr>
        <p:style>
          <a:lnRef idx="1">
            <a:schemeClr val="accent1"/>
          </a:lnRef>
          <a:fillRef idx="0">
            <a:schemeClr val="accent1"/>
          </a:fillRef>
          <a:effectRef idx="0">
            <a:schemeClr val="accent1"/>
          </a:effectRef>
          <a:fontRef idx="minor">
            <a:schemeClr val="tx1"/>
          </a:fontRef>
        </p:style>
      </p:cxnSp>
      <p:sp>
        <p:nvSpPr>
          <p:cNvPr id="8" name="CuadroTexto 7">
            <a:extLst>
              <a:ext uri="{FF2B5EF4-FFF2-40B4-BE49-F238E27FC236}">
                <a16:creationId xmlns:a16="http://schemas.microsoft.com/office/drawing/2014/main" id="{46E9BA0D-012B-43BB-9365-26D6142A98D5}"/>
              </a:ext>
            </a:extLst>
          </p:cNvPr>
          <p:cNvSpPr txBox="1"/>
          <p:nvPr/>
        </p:nvSpPr>
        <p:spPr>
          <a:xfrm>
            <a:off x="3753233" y="1363958"/>
            <a:ext cx="90088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commit</a:t>
            </a:r>
          </a:p>
        </p:txBody>
      </p:sp>
      <p:pic>
        <p:nvPicPr>
          <p:cNvPr id="20" name="Gráfico 19" descr="Usuarios">
            <a:extLst>
              <a:ext uri="{FF2B5EF4-FFF2-40B4-BE49-F238E27FC236}">
                <a16:creationId xmlns:a16="http://schemas.microsoft.com/office/drawing/2014/main" id="{83F04B28-8C7F-42F0-B95E-BEF064AB105B}"/>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0324" y="2420887"/>
            <a:ext cx="914400" cy="914400"/>
          </a:xfrm>
          <a:prstGeom prst="rect">
            <a:avLst/>
          </a:prstGeom>
        </p:spPr>
      </p:pic>
      <p:pic>
        <p:nvPicPr>
          <p:cNvPr id="25" name="Imagen 24">
            <a:extLst>
              <a:ext uri="{FF2B5EF4-FFF2-40B4-BE49-F238E27FC236}">
                <a16:creationId xmlns:a16="http://schemas.microsoft.com/office/drawing/2014/main" id="{D750D60B-6FD5-4314-8007-A34F2F1B524C}"/>
              </a:ext>
            </a:extLst>
          </p:cNvPr>
          <p:cNvPicPr>
            <a:picLocks noChangeAspect="1"/>
          </p:cNvPicPr>
          <p:nvPr/>
        </p:nvPicPr>
        <p:blipFill>
          <a:blip r:embed="rId7" cstate="print">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2541520" y="874855"/>
            <a:ext cx="787806" cy="787806"/>
          </a:xfrm>
          <a:prstGeom prst="rect">
            <a:avLst/>
          </a:prstGeom>
        </p:spPr>
      </p:pic>
    </p:spTree>
    <p:extLst>
      <p:ext uri="{BB962C8B-B14F-4D97-AF65-F5344CB8AC3E}">
        <p14:creationId xmlns:p14="http://schemas.microsoft.com/office/powerpoint/2010/main" val="2414433769"/>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GB" dirty="0" err="1"/>
              <a:t>Ciclo</a:t>
            </a:r>
            <a:r>
              <a:rPr lang="en-GB" dirty="0"/>
              <a:t> de CI</a:t>
            </a:r>
          </a:p>
        </p:txBody>
      </p:sp>
      <p:sp>
        <p:nvSpPr>
          <p:cNvPr id="4" name="3 Disco magnético"/>
          <p:cNvSpPr/>
          <p:nvPr/>
        </p:nvSpPr>
        <p:spPr>
          <a:xfrm>
            <a:off x="6444208" y="1340768"/>
            <a:ext cx="1800200" cy="1296144"/>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1800" b="0" i="0" u="none" strike="noStrike" kern="1200" cap="none" spc="0" normalizeH="0" baseline="0" noProof="0" dirty="0" err="1">
                <a:ln>
                  <a:noFill/>
                </a:ln>
                <a:solidFill>
                  <a:prstClr val="white"/>
                </a:solidFill>
                <a:effectLst/>
                <a:uLnTx/>
                <a:uFillTx/>
                <a:latin typeface="Calibri"/>
                <a:ea typeface="+mn-ea"/>
                <a:cs typeface="+mn-cs"/>
              </a:rPr>
              <a:t>Source</a:t>
            </a:r>
            <a:r>
              <a:rPr kumimoji="0" lang="es-ES_tradnl" sz="1800" b="0" i="0" u="none" strike="noStrike" kern="1200" cap="none" spc="0" normalizeH="0" baseline="0" noProof="0" dirty="0">
                <a:ln>
                  <a:noFill/>
                </a:ln>
                <a:solidFill>
                  <a:prstClr val="white"/>
                </a:solidFill>
                <a:effectLst/>
                <a:uLnTx/>
                <a:uFillTx/>
                <a:latin typeface="Calibri"/>
                <a:ea typeface="+mn-ea"/>
                <a:cs typeface="+mn-cs"/>
              </a:rPr>
              <a:t> </a:t>
            </a:r>
            <a:r>
              <a:rPr kumimoji="0" lang="es-ES_tradnl" sz="1800" b="0" i="0" u="none" strike="noStrike" kern="1200" cap="none" spc="0" normalizeH="0" baseline="0" noProof="0" dirty="0" err="1">
                <a:ln>
                  <a:noFill/>
                </a:ln>
                <a:solidFill>
                  <a:prstClr val="white"/>
                </a:solidFill>
                <a:effectLst/>
                <a:uLnTx/>
                <a:uFillTx/>
                <a:latin typeface="Calibri"/>
                <a:ea typeface="+mn-ea"/>
                <a:cs typeface="+mn-cs"/>
              </a:rPr>
              <a:t>code</a:t>
            </a:r>
            <a:r>
              <a:rPr kumimoji="0" lang="es-ES_tradnl" sz="1800" b="0" i="0" u="none" strike="noStrike" kern="1200" cap="none" spc="0" normalizeH="0" baseline="0" noProof="0" dirty="0">
                <a:ln>
                  <a:noFill/>
                </a:ln>
                <a:solidFill>
                  <a:prstClr val="white"/>
                </a:solidFill>
                <a:effectLst/>
                <a:uLnTx/>
                <a:uFillTx/>
                <a:latin typeface="Calibri"/>
                <a:ea typeface="+mn-ea"/>
                <a:cs typeface="+mn-cs"/>
              </a:rPr>
              <a:t> repo</a:t>
            </a:r>
          </a:p>
        </p:txBody>
      </p:sp>
      <p:pic>
        <p:nvPicPr>
          <p:cNvPr id="5" name="Gráfico 4" descr="Portátil">
            <a:extLst>
              <a:ext uri="{FF2B5EF4-FFF2-40B4-BE49-F238E27FC236}">
                <a16:creationId xmlns:a16="http://schemas.microsoft.com/office/drawing/2014/main" id="{DAD1FE87-A2A7-47D0-8E11-B8AE8AA418F2}"/>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06217" y="1363958"/>
            <a:ext cx="1056929" cy="1056929"/>
          </a:xfrm>
          <a:prstGeom prst="rect">
            <a:avLst/>
          </a:prstGeom>
        </p:spPr>
      </p:pic>
      <p:cxnSp>
        <p:nvCxnSpPr>
          <p:cNvPr id="7" name="Conector recto de flecha 6">
            <a:extLst>
              <a:ext uri="{FF2B5EF4-FFF2-40B4-BE49-F238E27FC236}">
                <a16:creationId xmlns:a16="http://schemas.microsoft.com/office/drawing/2014/main" id="{EEA0E190-1BAF-40F8-A98E-F41847E0C241}"/>
              </a:ext>
            </a:extLst>
          </p:cNvPr>
          <p:cNvCxnSpPr/>
          <p:nvPr/>
        </p:nvCxnSpPr>
        <p:spPr>
          <a:xfrm>
            <a:off x="2339752" y="1844824"/>
            <a:ext cx="3924000" cy="0"/>
          </a:xfrm>
          <a:prstGeom prst="straightConnector1">
            <a:avLst/>
          </a:prstGeom>
          <a:ln w="69850">
            <a:tailEnd type="triangle"/>
          </a:ln>
        </p:spPr>
        <p:style>
          <a:lnRef idx="1">
            <a:schemeClr val="accent1"/>
          </a:lnRef>
          <a:fillRef idx="0">
            <a:schemeClr val="accent1"/>
          </a:fillRef>
          <a:effectRef idx="0">
            <a:schemeClr val="accent1"/>
          </a:effectRef>
          <a:fontRef idx="minor">
            <a:schemeClr val="tx1"/>
          </a:fontRef>
        </p:style>
      </p:cxnSp>
      <p:sp>
        <p:nvSpPr>
          <p:cNvPr id="8" name="CuadroTexto 7">
            <a:extLst>
              <a:ext uri="{FF2B5EF4-FFF2-40B4-BE49-F238E27FC236}">
                <a16:creationId xmlns:a16="http://schemas.microsoft.com/office/drawing/2014/main" id="{46E9BA0D-012B-43BB-9365-26D6142A98D5}"/>
              </a:ext>
            </a:extLst>
          </p:cNvPr>
          <p:cNvSpPr txBox="1"/>
          <p:nvPr/>
        </p:nvSpPr>
        <p:spPr>
          <a:xfrm>
            <a:off x="3753233" y="1363958"/>
            <a:ext cx="90088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commit</a:t>
            </a:r>
          </a:p>
        </p:txBody>
      </p:sp>
      <p:pic>
        <p:nvPicPr>
          <p:cNvPr id="6" name="Gráfico 5" descr="Engranaje único">
            <a:extLst>
              <a:ext uri="{FF2B5EF4-FFF2-40B4-BE49-F238E27FC236}">
                <a16:creationId xmlns:a16="http://schemas.microsoft.com/office/drawing/2014/main" id="{A696AC61-FF52-4182-9BD6-5ED7EF8C2A3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588224" y="3569086"/>
            <a:ext cx="1800200" cy="1800200"/>
          </a:xfrm>
          <a:prstGeom prst="rect">
            <a:avLst/>
          </a:prstGeom>
        </p:spPr>
      </p:pic>
      <p:sp>
        <p:nvSpPr>
          <p:cNvPr id="9" name="CuadroTexto 8">
            <a:extLst>
              <a:ext uri="{FF2B5EF4-FFF2-40B4-BE49-F238E27FC236}">
                <a16:creationId xmlns:a16="http://schemas.microsoft.com/office/drawing/2014/main" id="{2F7B40AE-52B6-4FFC-BF2D-953614F07EB0}"/>
              </a:ext>
            </a:extLst>
          </p:cNvPr>
          <p:cNvSpPr txBox="1"/>
          <p:nvPr/>
        </p:nvSpPr>
        <p:spPr>
          <a:xfrm>
            <a:off x="8345581" y="4944405"/>
            <a:ext cx="712054"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Build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script</a:t>
            </a:r>
          </a:p>
        </p:txBody>
      </p:sp>
      <p:cxnSp>
        <p:nvCxnSpPr>
          <p:cNvPr id="10" name="Conector recto de flecha 9">
            <a:extLst>
              <a:ext uri="{FF2B5EF4-FFF2-40B4-BE49-F238E27FC236}">
                <a16:creationId xmlns:a16="http://schemas.microsoft.com/office/drawing/2014/main" id="{B25CE98D-AEE5-43AD-8088-55FBFCAAEE5C}"/>
              </a:ext>
            </a:extLst>
          </p:cNvPr>
          <p:cNvCxnSpPr>
            <a:cxnSpLocks/>
            <a:stCxn id="4" idx="3"/>
            <a:endCxn id="6" idx="0"/>
          </p:cNvCxnSpPr>
          <p:nvPr/>
        </p:nvCxnSpPr>
        <p:spPr>
          <a:xfrm>
            <a:off x="7344308" y="2636912"/>
            <a:ext cx="144016" cy="932174"/>
          </a:xfrm>
          <a:prstGeom prst="straightConnector1">
            <a:avLst/>
          </a:prstGeom>
          <a:ln w="69850">
            <a:tailEnd type="triangle"/>
          </a:ln>
        </p:spPr>
        <p:style>
          <a:lnRef idx="1">
            <a:schemeClr val="accent1"/>
          </a:lnRef>
          <a:fillRef idx="0">
            <a:schemeClr val="accent1"/>
          </a:fillRef>
          <a:effectRef idx="0">
            <a:schemeClr val="accent1"/>
          </a:effectRef>
          <a:fontRef idx="minor">
            <a:schemeClr val="tx1"/>
          </a:fontRef>
        </p:style>
      </p:cxnSp>
      <p:pic>
        <p:nvPicPr>
          <p:cNvPr id="25" name="Imagen 24">
            <a:extLst>
              <a:ext uri="{FF2B5EF4-FFF2-40B4-BE49-F238E27FC236}">
                <a16:creationId xmlns:a16="http://schemas.microsoft.com/office/drawing/2014/main" id="{D750D60B-6FD5-4314-8007-A34F2F1B524C}"/>
              </a:ext>
            </a:extLst>
          </p:cNvPr>
          <p:cNvPicPr>
            <a:picLocks noChangeAspect="1"/>
          </p:cNvPicPr>
          <p:nvPr/>
        </p:nvPicPr>
        <p:blipFill>
          <a:blip r:embed="rId7" cstate="print">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2541520" y="874855"/>
            <a:ext cx="787806" cy="787806"/>
          </a:xfrm>
          <a:prstGeom prst="rect">
            <a:avLst/>
          </a:prstGeom>
        </p:spPr>
      </p:pic>
      <p:pic>
        <p:nvPicPr>
          <p:cNvPr id="28" name="Imagen 27">
            <a:extLst>
              <a:ext uri="{FF2B5EF4-FFF2-40B4-BE49-F238E27FC236}">
                <a16:creationId xmlns:a16="http://schemas.microsoft.com/office/drawing/2014/main" id="{CC6A34CC-FDCE-4B41-AE7D-D998A5F81EEE}"/>
              </a:ext>
            </a:extLst>
          </p:cNvPr>
          <p:cNvPicPr>
            <a:picLocks noChangeAspect="1"/>
          </p:cNvPicPr>
          <p:nvPr/>
        </p:nvPicPr>
        <p:blipFill>
          <a:blip r:embed="rId9" cstate="print">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7787208" y="2726517"/>
            <a:ext cx="914400" cy="914400"/>
          </a:xfrm>
          <a:prstGeom prst="rect">
            <a:avLst/>
          </a:prstGeom>
        </p:spPr>
      </p:pic>
      <p:pic>
        <p:nvPicPr>
          <p:cNvPr id="36" name="Gráfico 35" descr="Usuarios">
            <a:extLst>
              <a:ext uri="{FF2B5EF4-FFF2-40B4-BE49-F238E27FC236}">
                <a16:creationId xmlns:a16="http://schemas.microsoft.com/office/drawing/2014/main" id="{25FDC9E3-31D6-4BB0-95BD-26AEECA40C4E}"/>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00324" y="2420887"/>
            <a:ext cx="914400" cy="914400"/>
          </a:xfrm>
          <a:prstGeom prst="rect">
            <a:avLst/>
          </a:prstGeom>
        </p:spPr>
      </p:pic>
      <p:pic>
        <p:nvPicPr>
          <p:cNvPr id="11" name="Gráfico 10" descr="Lista de comprobación">
            <a:extLst>
              <a:ext uri="{FF2B5EF4-FFF2-40B4-BE49-F238E27FC236}">
                <a16:creationId xmlns:a16="http://schemas.microsoft.com/office/drawing/2014/main" id="{008FB8BB-4B9B-43F6-B522-87A9F02533FE}"/>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8219725" y="4011986"/>
            <a:ext cx="914400" cy="914400"/>
          </a:xfrm>
          <a:prstGeom prst="rect">
            <a:avLst/>
          </a:prstGeom>
        </p:spPr>
      </p:pic>
      <p:sp>
        <p:nvSpPr>
          <p:cNvPr id="16" name="CuadroTexto 15">
            <a:extLst>
              <a:ext uri="{FF2B5EF4-FFF2-40B4-BE49-F238E27FC236}">
                <a16:creationId xmlns:a16="http://schemas.microsoft.com/office/drawing/2014/main" id="{93913CE2-F910-48FD-AF74-2E955F387571}"/>
              </a:ext>
            </a:extLst>
          </p:cNvPr>
          <p:cNvSpPr txBox="1"/>
          <p:nvPr/>
        </p:nvSpPr>
        <p:spPr>
          <a:xfrm>
            <a:off x="7066879" y="5385978"/>
            <a:ext cx="100367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CI server</a:t>
            </a:r>
          </a:p>
        </p:txBody>
      </p:sp>
    </p:spTree>
    <p:extLst>
      <p:ext uri="{BB962C8B-B14F-4D97-AF65-F5344CB8AC3E}">
        <p14:creationId xmlns:p14="http://schemas.microsoft.com/office/powerpoint/2010/main" val="4058785294"/>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GB" dirty="0" err="1"/>
              <a:t>Ciclo</a:t>
            </a:r>
            <a:r>
              <a:rPr lang="en-GB" dirty="0"/>
              <a:t> de CI</a:t>
            </a:r>
          </a:p>
        </p:txBody>
      </p:sp>
      <p:sp>
        <p:nvSpPr>
          <p:cNvPr id="4" name="3 Disco magnético"/>
          <p:cNvSpPr/>
          <p:nvPr/>
        </p:nvSpPr>
        <p:spPr>
          <a:xfrm>
            <a:off x="6444208" y="1340768"/>
            <a:ext cx="1800200" cy="1296144"/>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1800" b="0" i="0" u="none" strike="noStrike" kern="1200" cap="none" spc="0" normalizeH="0" baseline="0" noProof="0" dirty="0" err="1">
                <a:ln>
                  <a:noFill/>
                </a:ln>
                <a:solidFill>
                  <a:prstClr val="white"/>
                </a:solidFill>
                <a:effectLst/>
                <a:uLnTx/>
                <a:uFillTx/>
                <a:latin typeface="Calibri"/>
                <a:ea typeface="+mn-ea"/>
                <a:cs typeface="+mn-cs"/>
              </a:rPr>
              <a:t>Source</a:t>
            </a:r>
            <a:r>
              <a:rPr kumimoji="0" lang="es-ES_tradnl" sz="1800" b="0" i="0" u="none" strike="noStrike" kern="1200" cap="none" spc="0" normalizeH="0" baseline="0" noProof="0" dirty="0">
                <a:ln>
                  <a:noFill/>
                </a:ln>
                <a:solidFill>
                  <a:prstClr val="white"/>
                </a:solidFill>
                <a:effectLst/>
                <a:uLnTx/>
                <a:uFillTx/>
                <a:latin typeface="Calibri"/>
                <a:ea typeface="+mn-ea"/>
                <a:cs typeface="+mn-cs"/>
              </a:rPr>
              <a:t> </a:t>
            </a:r>
            <a:r>
              <a:rPr kumimoji="0" lang="es-ES_tradnl" sz="1800" b="0" i="0" u="none" strike="noStrike" kern="1200" cap="none" spc="0" normalizeH="0" baseline="0" noProof="0" dirty="0" err="1">
                <a:ln>
                  <a:noFill/>
                </a:ln>
                <a:solidFill>
                  <a:prstClr val="white"/>
                </a:solidFill>
                <a:effectLst/>
                <a:uLnTx/>
                <a:uFillTx/>
                <a:latin typeface="Calibri"/>
                <a:ea typeface="+mn-ea"/>
                <a:cs typeface="+mn-cs"/>
              </a:rPr>
              <a:t>code</a:t>
            </a:r>
            <a:r>
              <a:rPr kumimoji="0" lang="es-ES_tradnl" sz="1800" b="0" i="0" u="none" strike="noStrike" kern="1200" cap="none" spc="0" normalizeH="0" baseline="0" noProof="0" dirty="0">
                <a:ln>
                  <a:noFill/>
                </a:ln>
                <a:solidFill>
                  <a:prstClr val="white"/>
                </a:solidFill>
                <a:effectLst/>
                <a:uLnTx/>
                <a:uFillTx/>
                <a:latin typeface="Calibri"/>
                <a:ea typeface="+mn-ea"/>
                <a:cs typeface="+mn-cs"/>
              </a:rPr>
              <a:t> repo</a:t>
            </a:r>
          </a:p>
        </p:txBody>
      </p:sp>
      <p:pic>
        <p:nvPicPr>
          <p:cNvPr id="5" name="Gráfico 4" descr="Portátil">
            <a:extLst>
              <a:ext uri="{FF2B5EF4-FFF2-40B4-BE49-F238E27FC236}">
                <a16:creationId xmlns:a16="http://schemas.microsoft.com/office/drawing/2014/main" id="{DAD1FE87-A2A7-47D0-8E11-B8AE8AA418F2}"/>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06217" y="1363958"/>
            <a:ext cx="1056929" cy="1056929"/>
          </a:xfrm>
          <a:prstGeom prst="rect">
            <a:avLst/>
          </a:prstGeom>
        </p:spPr>
      </p:pic>
      <p:cxnSp>
        <p:nvCxnSpPr>
          <p:cNvPr id="7" name="Conector recto de flecha 6">
            <a:extLst>
              <a:ext uri="{FF2B5EF4-FFF2-40B4-BE49-F238E27FC236}">
                <a16:creationId xmlns:a16="http://schemas.microsoft.com/office/drawing/2014/main" id="{EEA0E190-1BAF-40F8-A98E-F41847E0C241}"/>
              </a:ext>
            </a:extLst>
          </p:cNvPr>
          <p:cNvCxnSpPr/>
          <p:nvPr/>
        </p:nvCxnSpPr>
        <p:spPr>
          <a:xfrm>
            <a:off x="2339752" y="1844824"/>
            <a:ext cx="3924000" cy="0"/>
          </a:xfrm>
          <a:prstGeom prst="straightConnector1">
            <a:avLst/>
          </a:prstGeom>
          <a:ln w="69850">
            <a:tailEnd type="triangle"/>
          </a:ln>
        </p:spPr>
        <p:style>
          <a:lnRef idx="1">
            <a:schemeClr val="accent1"/>
          </a:lnRef>
          <a:fillRef idx="0">
            <a:schemeClr val="accent1"/>
          </a:fillRef>
          <a:effectRef idx="0">
            <a:schemeClr val="accent1"/>
          </a:effectRef>
          <a:fontRef idx="minor">
            <a:schemeClr val="tx1"/>
          </a:fontRef>
        </p:style>
      </p:cxnSp>
      <p:sp>
        <p:nvSpPr>
          <p:cNvPr id="8" name="CuadroTexto 7">
            <a:extLst>
              <a:ext uri="{FF2B5EF4-FFF2-40B4-BE49-F238E27FC236}">
                <a16:creationId xmlns:a16="http://schemas.microsoft.com/office/drawing/2014/main" id="{46E9BA0D-012B-43BB-9365-26D6142A98D5}"/>
              </a:ext>
            </a:extLst>
          </p:cNvPr>
          <p:cNvSpPr txBox="1"/>
          <p:nvPr/>
        </p:nvSpPr>
        <p:spPr>
          <a:xfrm>
            <a:off x="3753233" y="1363958"/>
            <a:ext cx="90088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commit</a:t>
            </a:r>
          </a:p>
        </p:txBody>
      </p:sp>
      <p:pic>
        <p:nvPicPr>
          <p:cNvPr id="6" name="Gráfico 5" descr="Engranaje único">
            <a:extLst>
              <a:ext uri="{FF2B5EF4-FFF2-40B4-BE49-F238E27FC236}">
                <a16:creationId xmlns:a16="http://schemas.microsoft.com/office/drawing/2014/main" id="{A696AC61-FF52-4182-9BD6-5ED7EF8C2A3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588224" y="3569086"/>
            <a:ext cx="1800200" cy="1800200"/>
          </a:xfrm>
          <a:prstGeom prst="rect">
            <a:avLst/>
          </a:prstGeom>
        </p:spPr>
      </p:pic>
      <p:sp>
        <p:nvSpPr>
          <p:cNvPr id="9" name="CuadroTexto 8">
            <a:extLst>
              <a:ext uri="{FF2B5EF4-FFF2-40B4-BE49-F238E27FC236}">
                <a16:creationId xmlns:a16="http://schemas.microsoft.com/office/drawing/2014/main" id="{2F7B40AE-52B6-4FFC-BF2D-953614F07EB0}"/>
              </a:ext>
            </a:extLst>
          </p:cNvPr>
          <p:cNvSpPr txBox="1"/>
          <p:nvPr/>
        </p:nvSpPr>
        <p:spPr>
          <a:xfrm>
            <a:off x="7037880" y="5184620"/>
            <a:ext cx="100367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CI server</a:t>
            </a:r>
          </a:p>
        </p:txBody>
      </p:sp>
      <p:cxnSp>
        <p:nvCxnSpPr>
          <p:cNvPr id="10" name="Conector recto de flecha 9">
            <a:extLst>
              <a:ext uri="{FF2B5EF4-FFF2-40B4-BE49-F238E27FC236}">
                <a16:creationId xmlns:a16="http://schemas.microsoft.com/office/drawing/2014/main" id="{B25CE98D-AEE5-43AD-8088-55FBFCAAEE5C}"/>
              </a:ext>
            </a:extLst>
          </p:cNvPr>
          <p:cNvCxnSpPr>
            <a:cxnSpLocks/>
            <a:stCxn id="4" idx="3"/>
            <a:endCxn id="6" idx="0"/>
          </p:cNvCxnSpPr>
          <p:nvPr/>
        </p:nvCxnSpPr>
        <p:spPr>
          <a:xfrm>
            <a:off x="7344308" y="2636912"/>
            <a:ext cx="144016" cy="932174"/>
          </a:xfrm>
          <a:prstGeom prst="straightConnector1">
            <a:avLst/>
          </a:prstGeom>
          <a:ln w="69850">
            <a:tailEnd type="triangle"/>
          </a:ln>
        </p:spPr>
        <p:style>
          <a:lnRef idx="1">
            <a:schemeClr val="accent1"/>
          </a:lnRef>
          <a:fillRef idx="0">
            <a:schemeClr val="accent1"/>
          </a:fillRef>
          <a:effectRef idx="0">
            <a:schemeClr val="accent1"/>
          </a:effectRef>
          <a:fontRef idx="minor">
            <a:schemeClr val="tx1"/>
          </a:fontRef>
        </p:style>
      </p:cxnSp>
      <p:cxnSp>
        <p:nvCxnSpPr>
          <p:cNvPr id="13" name="Conector recto de flecha 12">
            <a:extLst>
              <a:ext uri="{FF2B5EF4-FFF2-40B4-BE49-F238E27FC236}">
                <a16:creationId xmlns:a16="http://schemas.microsoft.com/office/drawing/2014/main" id="{9E937C61-D9B0-43BD-8B27-FBCC022FE06E}"/>
              </a:ext>
            </a:extLst>
          </p:cNvPr>
          <p:cNvCxnSpPr>
            <a:cxnSpLocks/>
            <a:stCxn id="6" idx="1"/>
          </p:cNvCxnSpPr>
          <p:nvPr/>
        </p:nvCxnSpPr>
        <p:spPr>
          <a:xfrm flipH="1">
            <a:off x="4654121" y="4469186"/>
            <a:ext cx="1934103" cy="39934"/>
          </a:xfrm>
          <a:prstGeom prst="straightConnector1">
            <a:avLst/>
          </a:prstGeom>
          <a:ln w="69850">
            <a:tailEnd type="triangle"/>
          </a:ln>
        </p:spPr>
        <p:style>
          <a:lnRef idx="1">
            <a:schemeClr val="accent1"/>
          </a:lnRef>
          <a:fillRef idx="0">
            <a:schemeClr val="accent1"/>
          </a:fillRef>
          <a:effectRef idx="0">
            <a:schemeClr val="accent1"/>
          </a:effectRef>
          <a:fontRef idx="minor">
            <a:schemeClr val="tx1"/>
          </a:fontRef>
        </p:style>
      </p:cxnSp>
      <p:pic>
        <p:nvPicPr>
          <p:cNvPr id="17" name="Gráfico 16" descr="Disco">
            <a:extLst>
              <a:ext uri="{FF2B5EF4-FFF2-40B4-BE49-F238E27FC236}">
                <a16:creationId xmlns:a16="http://schemas.microsoft.com/office/drawing/2014/main" id="{88361088-47DE-44E8-BCC6-8D2AF7B9669D}"/>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772670" y="4011986"/>
            <a:ext cx="914400" cy="914400"/>
          </a:xfrm>
          <a:prstGeom prst="rect">
            <a:avLst/>
          </a:prstGeom>
        </p:spPr>
      </p:pic>
      <p:sp>
        <p:nvSpPr>
          <p:cNvPr id="18" name="CuadroTexto 17">
            <a:extLst>
              <a:ext uri="{FF2B5EF4-FFF2-40B4-BE49-F238E27FC236}">
                <a16:creationId xmlns:a16="http://schemas.microsoft.com/office/drawing/2014/main" id="{12830CAA-EFA7-456E-8E2A-EF9FEB2660B3}"/>
              </a:ext>
            </a:extLst>
          </p:cNvPr>
          <p:cNvSpPr txBox="1"/>
          <p:nvPr/>
        </p:nvSpPr>
        <p:spPr>
          <a:xfrm>
            <a:off x="2702840" y="5184620"/>
            <a:ext cx="125297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Executable </a:t>
            </a:r>
          </a:p>
        </p:txBody>
      </p:sp>
      <p:pic>
        <p:nvPicPr>
          <p:cNvPr id="20" name="Gráfico 19" descr="Usuarios">
            <a:extLst>
              <a:ext uri="{FF2B5EF4-FFF2-40B4-BE49-F238E27FC236}">
                <a16:creationId xmlns:a16="http://schemas.microsoft.com/office/drawing/2014/main" id="{83F04B28-8C7F-42F0-B95E-BEF064AB105B}"/>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0324" y="2420887"/>
            <a:ext cx="914400" cy="914400"/>
          </a:xfrm>
          <a:prstGeom prst="rect">
            <a:avLst/>
          </a:prstGeom>
        </p:spPr>
      </p:pic>
      <p:pic>
        <p:nvPicPr>
          <p:cNvPr id="25" name="Imagen 24">
            <a:extLst>
              <a:ext uri="{FF2B5EF4-FFF2-40B4-BE49-F238E27FC236}">
                <a16:creationId xmlns:a16="http://schemas.microsoft.com/office/drawing/2014/main" id="{D750D60B-6FD5-4314-8007-A34F2F1B524C}"/>
              </a:ext>
            </a:extLst>
          </p:cNvPr>
          <p:cNvPicPr>
            <a:picLocks noChangeAspect="1"/>
          </p:cNvPicPr>
          <p:nvPr/>
        </p:nvPicPr>
        <p:blipFill>
          <a:blip r:embed="rId11" cstate="print">
            <a:extLst>
              <a:ext uri="{28A0092B-C50C-407E-A947-70E740481C1C}">
                <a14:useLocalDpi xmlns:a14="http://schemas.microsoft.com/office/drawing/2010/main" val="0"/>
              </a:ext>
              <a:ext uri="{837473B0-CC2E-450A-ABE3-18F120FF3D39}">
                <a1611:picAttrSrcUrl xmlns:a1611="http://schemas.microsoft.com/office/drawing/2016/11/main" r:id="rId12"/>
              </a:ext>
            </a:extLst>
          </a:blip>
          <a:stretch>
            <a:fillRect/>
          </a:stretch>
        </p:blipFill>
        <p:spPr>
          <a:xfrm>
            <a:off x="2541520" y="874855"/>
            <a:ext cx="787806" cy="787806"/>
          </a:xfrm>
          <a:prstGeom prst="rect">
            <a:avLst/>
          </a:prstGeom>
        </p:spPr>
      </p:pic>
      <p:pic>
        <p:nvPicPr>
          <p:cNvPr id="28" name="Imagen 27">
            <a:extLst>
              <a:ext uri="{FF2B5EF4-FFF2-40B4-BE49-F238E27FC236}">
                <a16:creationId xmlns:a16="http://schemas.microsoft.com/office/drawing/2014/main" id="{CC6A34CC-FDCE-4B41-AE7D-D998A5F81EEE}"/>
              </a:ext>
            </a:extLst>
          </p:cNvPr>
          <p:cNvPicPr>
            <a:picLocks noChangeAspect="1"/>
          </p:cNvPicPr>
          <p:nvPr/>
        </p:nvPicPr>
        <p:blipFill>
          <a:blip r:embed="rId13" cstate="print">
            <a:extLst>
              <a:ext uri="{28A0092B-C50C-407E-A947-70E740481C1C}">
                <a14:useLocalDpi xmlns:a14="http://schemas.microsoft.com/office/drawing/2010/main" val="0"/>
              </a:ext>
              <a:ext uri="{837473B0-CC2E-450A-ABE3-18F120FF3D39}">
                <a1611:picAttrSrcUrl xmlns:a1611="http://schemas.microsoft.com/office/drawing/2016/11/main" r:id="rId14"/>
              </a:ext>
            </a:extLst>
          </a:blip>
          <a:stretch>
            <a:fillRect/>
          </a:stretch>
        </p:blipFill>
        <p:spPr>
          <a:xfrm>
            <a:off x="7787208" y="2726517"/>
            <a:ext cx="914400" cy="914400"/>
          </a:xfrm>
          <a:prstGeom prst="rect">
            <a:avLst/>
          </a:prstGeom>
        </p:spPr>
      </p:pic>
      <p:pic>
        <p:nvPicPr>
          <p:cNvPr id="31" name="Imagen 30">
            <a:extLst>
              <a:ext uri="{FF2B5EF4-FFF2-40B4-BE49-F238E27FC236}">
                <a16:creationId xmlns:a16="http://schemas.microsoft.com/office/drawing/2014/main" id="{AFCA6123-278D-43D1-9E45-DF7A12A2AA84}"/>
              </a:ext>
            </a:extLst>
          </p:cNvPr>
          <p:cNvPicPr>
            <a:picLocks noChangeAspect="1"/>
          </p:cNvPicPr>
          <p:nvPr/>
        </p:nvPicPr>
        <p:blipFill>
          <a:blip r:embed="rId15" cstate="print">
            <a:extLst>
              <a:ext uri="{28A0092B-C50C-407E-A947-70E740481C1C}">
                <a14:useLocalDpi xmlns:a14="http://schemas.microsoft.com/office/drawing/2010/main" val="0"/>
              </a:ext>
              <a:ext uri="{837473B0-CC2E-450A-ABE3-18F120FF3D39}">
                <a1611:picAttrSrcUrl xmlns:a1611="http://schemas.microsoft.com/office/drawing/2016/11/main" r:id="rId16"/>
              </a:ext>
            </a:extLst>
          </a:blip>
          <a:stretch>
            <a:fillRect/>
          </a:stretch>
        </p:blipFill>
        <p:spPr>
          <a:xfrm>
            <a:off x="5166812" y="4662373"/>
            <a:ext cx="908720" cy="908720"/>
          </a:xfrm>
          <a:prstGeom prst="rect">
            <a:avLst/>
          </a:prstGeom>
        </p:spPr>
      </p:pic>
      <p:sp>
        <p:nvSpPr>
          <p:cNvPr id="19" name="CuadroTexto 18">
            <a:extLst>
              <a:ext uri="{FF2B5EF4-FFF2-40B4-BE49-F238E27FC236}">
                <a16:creationId xmlns:a16="http://schemas.microsoft.com/office/drawing/2014/main" id="{1DB9CB14-CFEA-475E-A5CF-9AD3EF462E23}"/>
              </a:ext>
            </a:extLst>
          </p:cNvPr>
          <p:cNvSpPr txBox="1"/>
          <p:nvPr/>
        </p:nvSpPr>
        <p:spPr>
          <a:xfrm>
            <a:off x="8345581" y="4944405"/>
            <a:ext cx="712054"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Build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script</a:t>
            </a:r>
          </a:p>
        </p:txBody>
      </p:sp>
      <p:pic>
        <p:nvPicPr>
          <p:cNvPr id="21" name="Gráfico 20" descr="Lista de comprobación">
            <a:extLst>
              <a:ext uri="{FF2B5EF4-FFF2-40B4-BE49-F238E27FC236}">
                <a16:creationId xmlns:a16="http://schemas.microsoft.com/office/drawing/2014/main" id="{4EF49B83-D04A-4304-8A86-44DF657A5B49}"/>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219725" y="4011986"/>
            <a:ext cx="914400" cy="914400"/>
          </a:xfrm>
          <a:prstGeom prst="rect">
            <a:avLst/>
          </a:prstGeom>
        </p:spPr>
      </p:pic>
    </p:spTree>
    <p:extLst>
      <p:ext uri="{BB962C8B-B14F-4D97-AF65-F5344CB8AC3E}">
        <p14:creationId xmlns:p14="http://schemas.microsoft.com/office/powerpoint/2010/main" val="2110874882"/>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GB" dirty="0" err="1"/>
              <a:t>Ciclo</a:t>
            </a:r>
            <a:r>
              <a:rPr lang="en-GB" dirty="0"/>
              <a:t> de CI</a:t>
            </a:r>
          </a:p>
        </p:txBody>
      </p:sp>
      <p:sp>
        <p:nvSpPr>
          <p:cNvPr id="4" name="3 Disco magnético"/>
          <p:cNvSpPr/>
          <p:nvPr/>
        </p:nvSpPr>
        <p:spPr>
          <a:xfrm>
            <a:off x="6444208" y="1340768"/>
            <a:ext cx="1800200" cy="1296144"/>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1800" b="0" i="0" u="none" strike="noStrike" kern="1200" cap="none" spc="0" normalizeH="0" baseline="0" noProof="0" dirty="0" err="1">
                <a:ln>
                  <a:noFill/>
                </a:ln>
                <a:solidFill>
                  <a:prstClr val="white"/>
                </a:solidFill>
                <a:effectLst/>
                <a:uLnTx/>
                <a:uFillTx/>
                <a:latin typeface="Calibri"/>
                <a:ea typeface="+mn-ea"/>
                <a:cs typeface="+mn-cs"/>
              </a:rPr>
              <a:t>Source</a:t>
            </a:r>
            <a:r>
              <a:rPr kumimoji="0" lang="es-ES_tradnl" sz="1800" b="0" i="0" u="none" strike="noStrike" kern="1200" cap="none" spc="0" normalizeH="0" baseline="0" noProof="0" dirty="0">
                <a:ln>
                  <a:noFill/>
                </a:ln>
                <a:solidFill>
                  <a:prstClr val="white"/>
                </a:solidFill>
                <a:effectLst/>
                <a:uLnTx/>
                <a:uFillTx/>
                <a:latin typeface="Calibri"/>
                <a:ea typeface="+mn-ea"/>
                <a:cs typeface="+mn-cs"/>
              </a:rPr>
              <a:t> </a:t>
            </a:r>
            <a:r>
              <a:rPr kumimoji="0" lang="es-ES_tradnl" sz="1800" b="0" i="0" u="none" strike="noStrike" kern="1200" cap="none" spc="0" normalizeH="0" baseline="0" noProof="0" dirty="0" err="1">
                <a:ln>
                  <a:noFill/>
                </a:ln>
                <a:solidFill>
                  <a:prstClr val="white"/>
                </a:solidFill>
                <a:effectLst/>
                <a:uLnTx/>
                <a:uFillTx/>
                <a:latin typeface="Calibri"/>
                <a:ea typeface="+mn-ea"/>
                <a:cs typeface="+mn-cs"/>
              </a:rPr>
              <a:t>code</a:t>
            </a:r>
            <a:r>
              <a:rPr kumimoji="0" lang="es-ES_tradnl" sz="1800" b="0" i="0" u="none" strike="noStrike" kern="1200" cap="none" spc="0" normalizeH="0" baseline="0" noProof="0" dirty="0">
                <a:ln>
                  <a:noFill/>
                </a:ln>
                <a:solidFill>
                  <a:prstClr val="white"/>
                </a:solidFill>
                <a:effectLst/>
                <a:uLnTx/>
                <a:uFillTx/>
                <a:latin typeface="Calibri"/>
                <a:ea typeface="+mn-ea"/>
                <a:cs typeface="+mn-cs"/>
              </a:rPr>
              <a:t> repo</a:t>
            </a:r>
          </a:p>
        </p:txBody>
      </p:sp>
      <p:pic>
        <p:nvPicPr>
          <p:cNvPr id="5" name="Gráfico 4" descr="Portátil">
            <a:extLst>
              <a:ext uri="{FF2B5EF4-FFF2-40B4-BE49-F238E27FC236}">
                <a16:creationId xmlns:a16="http://schemas.microsoft.com/office/drawing/2014/main" id="{DAD1FE87-A2A7-47D0-8E11-B8AE8AA418F2}"/>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06217" y="1363958"/>
            <a:ext cx="1056929" cy="1056929"/>
          </a:xfrm>
          <a:prstGeom prst="rect">
            <a:avLst/>
          </a:prstGeom>
        </p:spPr>
      </p:pic>
      <p:cxnSp>
        <p:nvCxnSpPr>
          <p:cNvPr id="7" name="Conector recto de flecha 6">
            <a:extLst>
              <a:ext uri="{FF2B5EF4-FFF2-40B4-BE49-F238E27FC236}">
                <a16:creationId xmlns:a16="http://schemas.microsoft.com/office/drawing/2014/main" id="{EEA0E190-1BAF-40F8-A98E-F41847E0C241}"/>
              </a:ext>
            </a:extLst>
          </p:cNvPr>
          <p:cNvCxnSpPr/>
          <p:nvPr/>
        </p:nvCxnSpPr>
        <p:spPr>
          <a:xfrm>
            <a:off x="2339752" y="1844824"/>
            <a:ext cx="3924000" cy="0"/>
          </a:xfrm>
          <a:prstGeom prst="straightConnector1">
            <a:avLst/>
          </a:prstGeom>
          <a:ln w="69850">
            <a:tailEnd type="triangle"/>
          </a:ln>
        </p:spPr>
        <p:style>
          <a:lnRef idx="1">
            <a:schemeClr val="accent1"/>
          </a:lnRef>
          <a:fillRef idx="0">
            <a:schemeClr val="accent1"/>
          </a:fillRef>
          <a:effectRef idx="0">
            <a:schemeClr val="accent1"/>
          </a:effectRef>
          <a:fontRef idx="minor">
            <a:schemeClr val="tx1"/>
          </a:fontRef>
        </p:style>
      </p:cxnSp>
      <p:sp>
        <p:nvSpPr>
          <p:cNvPr id="8" name="CuadroTexto 7">
            <a:extLst>
              <a:ext uri="{FF2B5EF4-FFF2-40B4-BE49-F238E27FC236}">
                <a16:creationId xmlns:a16="http://schemas.microsoft.com/office/drawing/2014/main" id="{46E9BA0D-012B-43BB-9365-26D6142A98D5}"/>
              </a:ext>
            </a:extLst>
          </p:cNvPr>
          <p:cNvSpPr txBox="1"/>
          <p:nvPr/>
        </p:nvSpPr>
        <p:spPr>
          <a:xfrm>
            <a:off x="3753233" y="1363958"/>
            <a:ext cx="90088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commit</a:t>
            </a:r>
          </a:p>
        </p:txBody>
      </p:sp>
      <p:pic>
        <p:nvPicPr>
          <p:cNvPr id="6" name="Gráfico 5" descr="Engranaje único">
            <a:extLst>
              <a:ext uri="{FF2B5EF4-FFF2-40B4-BE49-F238E27FC236}">
                <a16:creationId xmlns:a16="http://schemas.microsoft.com/office/drawing/2014/main" id="{A696AC61-FF52-4182-9BD6-5ED7EF8C2A3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588224" y="3569086"/>
            <a:ext cx="1800200" cy="1800200"/>
          </a:xfrm>
          <a:prstGeom prst="rect">
            <a:avLst/>
          </a:prstGeom>
        </p:spPr>
      </p:pic>
      <p:sp>
        <p:nvSpPr>
          <p:cNvPr id="9" name="CuadroTexto 8">
            <a:extLst>
              <a:ext uri="{FF2B5EF4-FFF2-40B4-BE49-F238E27FC236}">
                <a16:creationId xmlns:a16="http://schemas.microsoft.com/office/drawing/2014/main" id="{2F7B40AE-52B6-4FFC-BF2D-953614F07EB0}"/>
              </a:ext>
            </a:extLst>
          </p:cNvPr>
          <p:cNvSpPr txBox="1"/>
          <p:nvPr/>
        </p:nvSpPr>
        <p:spPr>
          <a:xfrm>
            <a:off x="7037880" y="5184620"/>
            <a:ext cx="100367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CI server</a:t>
            </a:r>
          </a:p>
        </p:txBody>
      </p:sp>
      <p:cxnSp>
        <p:nvCxnSpPr>
          <p:cNvPr id="10" name="Conector recto de flecha 9">
            <a:extLst>
              <a:ext uri="{FF2B5EF4-FFF2-40B4-BE49-F238E27FC236}">
                <a16:creationId xmlns:a16="http://schemas.microsoft.com/office/drawing/2014/main" id="{B25CE98D-AEE5-43AD-8088-55FBFCAAEE5C}"/>
              </a:ext>
            </a:extLst>
          </p:cNvPr>
          <p:cNvCxnSpPr>
            <a:cxnSpLocks/>
            <a:stCxn id="4" idx="3"/>
            <a:endCxn id="6" idx="0"/>
          </p:cNvCxnSpPr>
          <p:nvPr/>
        </p:nvCxnSpPr>
        <p:spPr>
          <a:xfrm>
            <a:off x="7344308" y="2636912"/>
            <a:ext cx="144016" cy="932174"/>
          </a:xfrm>
          <a:prstGeom prst="straightConnector1">
            <a:avLst/>
          </a:prstGeom>
          <a:ln w="69850">
            <a:tailEnd type="triangle"/>
          </a:ln>
        </p:spPr>
        <p:style>
          <a:lnRef idx="1">
            <a:schemeClr val="accent1"/>
          </a:lnRef>
          <a:fillRef idx="0">
            <a:schemeClr val="accent1"/>
          </a:fillRef>
          <a:effectRef idx="0">
            <a:schemeClr val="accent1"/>
          </a:effectRef>
          <a:fontRef idx="minor">
            <a:schemeClr val="tx1"/>
          </a:fontRef>
        </p:style>
      </p:cxnSp>
      <p:cxnSp>
        <p:nvCxnSpPr>
          <p:cNvPr id="13" name="Conector recto de flecha 12">
            <a:extLst>
              <a:ext uri="{FF2B5EF4-FFF2-40B4-BE49-F238E27FC236}">
                <a16:creationId xmlns:a16="http://schemas.microsoft.com/office/drawing/2014/main" id="{9E937C61-D9B0-43BD-8B27-FBCC022FE06E}"/>
              </a:ext>
            </a:extLst>
          </p:cNvPr>
          <p:cNvCxnSpPr>
            <a:cxnSpLocks/>
            <a:stCxn id="6" idx="1"/>
          </p:cNvCxnSpPr>
          <p:nvPr/>
        </p:nvCxnSpPr>
        <p:spPr>
          <a:xfrm flipH="1">
            <a:off x="4654121" y="4469186"/>
            <a:ext cx="1934103" cy="39934"/>
          </a:xfrm>
          <a:prstGeom prst="straightConnector1">
            <a:avLst/>
          </a:prstGeom>
          <a:ln w="69850">
            <a:tailEnd type="triangle"/>
          </a:ln>
        </p:spPr>
        <p:style>
          <a:lnRef idx="1">
            <a:schemeClr val="accent1"/>
          </a:lnRef>
          <a:fillRef idx="0">
            <a:schemeClr val="accent1"/>
          </a:fillRef>
          <a:effectRef idx="0">
            <a:schemeClr val="accent1"/>
          </a:effectRef>
          <a:fontRef idx="minor">
            <a:schemeClr val="tx1"/>
          </a:fontRef>
        </p:style>
      </p:cxnSp>
      <p:pic>
        <p:nvPicPr>
          <p:cNvPr id="17" name="Gráfico 16" descr="Disco">
            <a:extLst>
              <a:ext uri="{FF2B5EF4-FFF2-40B4-BE49-F238E27FC236}">
                <a16:creationId xmlns:a16="http://schemas.microsoft.com/office/drawing/2014/main" id="{88361088-47DE-44E8-BCC6-8D2AF7B9669D}"/>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772670" y="4011986"/>
            <a:ext cx="914400" cy="914400"/>
          </a:xfrm>
          <a:prstGeom prst="rect">
            <a:avLst/>
          </a:prstGeom>
        </p:spPr>
      </p:pic>
      <p:sp>
        <p:nvSpPr>
          <p:cNvPr id="18" name="CuadroTexto 17">
            <a:extLst>
              <a:ext uri="{FF2B5EF4-FFF2-40B4-BE49-F238E27FC236}">
                <a16:creationId xmlns:a16="http://schemas.microsoft.com/office/drawing/2014/main" id="{12830CAA-EFA7-456E-8E2A-EF9FEB2660B3}"/>
              </a:ext>
            </a:extLst>
          </p:cNvPr>
          <p:cNvSpPr txBox="1"/>
          <p:nvPr/>
        </p:nvSpPr>
        <p:spPr>
          <a:xfrm>
            <a:off x="2702840" y="5184620"/>
            <a:ext cx="125297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Executable </a:t>
            </a:r>
          </a:p>
        </p:txBody>
      </p:sp>
      <p:pic>
        <p:nvPicPr>
          <p:cNvPr id="20" name="Gráfico 19" descr="Usuarios">
            <a:extLst>
              <a:ext uri="{FF2B5EF4-FFF2-40B4-BE49-F238E27FC236}">
                <a16:creationId xmlns:a16="http://schemas.microsoft.com/office/drawing/2014/main" id="{83F04B28-8C7F-42F0-B95E-BEF064AB105B}"/>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0324" y="2420887"/>
            <a:ext cx="914400" cy="914400"/>
          </a:xfrm>
          <a:prstGeom prst="rect">
            <a:avLst/>
          </a:prstGeom>
        </p:spPr>
      </p:pic>
      <p:cxnSp>
        <p:nvCxnSpPr>
          <p:cNvPr id="21" name="Conector recto de flecha 20">
            <a:extLst>
              <a:ext uri="{FF2B5EF4-FFF2-40B4-BE49-F238E27FC236}">
                <a16:creationId xmlns:a16="http://schemas.microsoft.com/office/drawing/2014/main" id="{514D19E5-74BF-49B3-85AA-E0A0F1A8C9B7}"/>
              </a:ext>
            </a:extLst>
          </p:cNvPr>
          <p:cNvCxnSpPr>
            <a:cxnSpLocks/>
          </p:cNvCxnSpPr>
          <p:nvPr/>
        </p:nvCxnSpPr>
        <p:spPr>
          <a:xfrm flipH="1" flipV="1">
            <a:off x="2123728" y="2878087"/>
            <a:ext cx="4435029" cy="1615362"/>
          </a:xfrm>
          <a:prstGeom prst="straightConnector1">
            <a:avLst/>
          </a:prstGeom>
          <a:ln w="69850">
            <a:tailEnd type="triangle"/>
          </a:ln>
        </p:spPr>
        <p:style>
          <a:lnRef idx="1">
            <a:schemeClr val="accent1"/>
          </a:lnRef>
          <a:fillRef idx="0">
            <a:schemeClr val="accent1"/>
          </a:fillRef>
          <a:effectRef idx="0">
            <a:schemeClr val="accent1"/>
          </a:effectRef>
          <a:fontRef idx="minor">
            <a:schemeClr val="tx1"/>
          </a:fontRef>
        </p:style>
      </p:cxnSp>
      <p:sp>
        <p:nvSpPr>
          <p:cNvPr id="23" name="CuadroTexto 22">
            <a:extLst>
              <a:ext uri="{FF2B5EF4-FFF2-40B4-BE49-F238E27FC236}">
                <a16:creationId xmlns:a16="http://schemas.microsoft.com/office/drawing/2014/main" id="{EA92DC43-507A-47BC-8632-8E87D2142D5E}"/>
              </a:ext>
            </a:extLst>
          </p:cNvPr>
          <p:cNvSpPr txBox="1"/>
          <p:nvPr/>
        </p:nvSpPr>
        <p:spPr>
          <a:xfrm>
            <a:off x="3502616" y="2999051"/>
            <a:ext cx="128669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Notification</a:t>
            </a:r>
          </a:p>
        </p:txBody>
      </p:sp>
      <p:pic>
        <p:nvPicPr>
          <p:cNvPr id="25" name="Imagen 24">
            <a:extLst>
              <a:ext uri="{FF2B5EF4-FFF2-40B4-BE49-F238E27FC236}">
                <a16:creationId xmlns:a16="http://schemas.microsoft.com/office/drawing/2014/main" id="{D750D60B-6FD5-4314-8007-A34F2F1B524C}"/>
              </a:ext>
            </a:extLst>
          </p:cNvPr>
          <p:cNvPicPr>
            <a:picLocks noChangeAspect="1"/>
          </p:cNvPicPr>
          <p:nvPr/>
        </p:nvPicPr>
        <p:blipFill>
          <a:blip r:embed="rId11" cstate="print">
            <a:extLst>
              <a:ext uri="{28A0092B-C50C-407E-A947-70E740481C1C}">
                <a14:useLocalDpi xmlns:a14="http://schemas.microsoft.com/office/drawing/2010/main" val="0"/>
              </a:ext>
              <a:ext uri="{837473B0-CC2E-450A-ABE3-18F120FF3D39}">
                <a1611:picAttrSrcUrl xmlns:a1611="http://schemas.microsoft.com/office/drawing/2016/11/main" r:id="rId12"/>
              </a:ext>
            </a:extLst>
          </a:blip>
          <a:stretch>
            <a:fillRect/>
          </a:stretch>
        </p:blipFill>
        <p:spPr>
          <a:xfrm>
            <a:off x="2541520" y="874855"/>
            <a:ext cx="787806" cy="787806"/>
          </a:xfrm>
          <a:prstGeom prst="rect">
            <a:avLst/>
          </a:prstGeom>
        </p:spPr>
      </p:pic>
      <p:pic>
        <p:nvPicPr>
          <p:cNvPr id="28" name="Imagen 27">
            <a:extLst>
              <a:ext uri="{FF2B5EF4-FFF2-40B4-BE49-F238E27FC236}">
                <a16:creationId xmlns:a16="http://schemas.microsoft.com/office/drawing/2014/main" id="{CC6A34CC-FDCE-4B41-AE7D-D998A5F81EEE}"/>
              </a:ext>
            </a:extLst>
          </p:cNvPr>
          <p:cNvPicPr>
            <a:picLocks noChangeAspect="1"/>
          </p:cNvPicPr>
          <p:nvPr/>
        </p:nvPicPr>
        <p:blipFill>
          <a:blip r:embed="rId13" cstate="print">
            <a:extLst>
              <a:ext uri="{28A0092B-C50C-407E-A947-70E740481C1C}">
                <a14:useLocalDpi xmlns:a14="http://schemas.microsoft.com/office/drawing/2010/main" val="0"/>
              </a:ext>
              <a:ext uri="{837473B0-CC2E-450A-ABE3-18F120FF3D39}">
                <a1611:picAttrSrcUrl xmlns:a1611="http://schemas.microsoft.com/office/drawing/2016/11/main" r:id="rId14"/>
              </a:ext>
            </a:extLst>
          </a:blip>
          <a:stretch>
            <a:fillRect/>
          </a:stretch>
        </p:blipFill>
        <p:spPr>
          <a:xfrm>
            <a:off x="7787208" y="2726517"/>
            <a:ext cx="914400" cy="914400"/>
          </a:xfrm>
          <a:prstGeom prst="rect">
            <a:avLst/>
          </a:prstGeom>
        </p:spPr>
      </p:pic>
      <p:pic>
        <p:nvPicPr>
          <p:cNvPr id="31" name="Imagen 30">
            <a:extLst>
              <a:ext uri="{FF2B5EF4-FFF2-40B4-BE49-F238E27FC236}">
                <a16:creationId xmlns:a16="http://schemas.microsoft.com/office/drawing/2014/main" id="{AFCA6123-278D-43D1-9E45-DF7A12A2AA84}"/>
              </a:ext>
            </a:extLst>
          </p:cNvPr>
          <p:cNvPicPr>
            <a:picLocks noChangeAspect="1"/>
          </p:cNvPicPr>
          <p:nvPr/>
        </p:nvPicPr>
        <p:blipFill>
          <a:blip r:embed="rId15" cstate="print">
            <a:extLst>
              <a:ext uri="{28A0092B-C50C-407E-A947-70E740481C1C}">
                <a14:useLocalDpi xmlns:a14="http://schemas.microsoft.com/office/drawing/2010/main" val="0"/>
              </a:ext>
              <a:ext uri="{837473B0-CC2E-450A-ABE3-18F120FF3D39}">
                <a1611:picAttrSrcUrl xmlns:a1611="http://schemas.microsoft.com/office/drawing/2016/11/main" r:id="rId16"/>
              </a:ext>
            </a:extLst>
          </a:blip>
          <a:stretch>
            <a:fillRect/>
          </a:stretch>
        </p:blipFill>
        <p:spPr>
          <a:xfrm>
            <a:off x="5166812" y="4662373"/>
            <a:ext cx="908720" cy="908720"/>
          </a:xfrm>
          <a:prstGeom prst="rect">
            <a:avLst/>
          </a:prstGeom>
        </p:spPr>
      </p:pic>
      <p:pic>
        <p:nvPicPr>
          <p:cNvPr id="34" name="Imagen 33">
            <a:extLst>
              <a:ext uri="{FF2B5EF4-FFF2-40B4-BE49-F238E27FC236}">
                <a16:creationId xmlns:a16="http://schemas.microsoft.com/office/drawing/2014/main" id="{5FF4E7C7-7548-4951-BF0E-B0F53BB4DEC6}"/>
              </a:ext>
            </a:extLst>
          </p:cNvPr>
          <p:cNvPicPr>
            <a:picLocks noChangeAspect="1"/>
          </p:cNvPicPr>
          <p:nvPr/>
        </p:nvPicPr>
        <p:blipFill>
          <a:blip r:embed="rId17" cstate="print">
            <a:extLst>
              <a:ext uri="{28A0092B-C50C-407E-A947-70E740481C1C}">
                <a14:useLocalDpi xmlns:a14="http://schemas.microsoft.com/office/drawing/2010/main" val="0"/>
              </a:ext>
              <a:ext uri="{837473B0-CC2E-450A-ABE3-18F120FF3D39}">
                <a1611:picAttrSrcUrl xmlns:a1611="http://schemas.microsoft.com/office/drawing/2016/11/main" r:id="rId18"/>
              </a:ext>
            </a:extLst>
          </a:blip>
          <a:stretch>
            <a:fillRect/>
          </a:stretch>
        </p:blipFill>
        <p:spPr>
          <a:xfrm>
            <a:off x="3444240" y="2308170"/>
            <a:ext cx="617986" cy="617986"/>
          </a:xfrm>
          <a:prstGeom prst="rect">
            <a:avLst/>
          </a:prstGeom>
        </p:spPr>
      </p:pic>
      <p:sp>
        <p:nvSpPr>
          <p:cNvPr id="22" name="CuadroTexto 21">
            <a:extLst>
              <a:ext uri="{FF2B5EF4-FFF2-40B4-BE49-F238E27FC236}">
                <a16:creationId xmlns:a16="http://schemas.microsoft.com/office/drawing/2014/main" id="{BB7C84B1-9934-473E-925B-27206047A6B1}"/>
              </a:ext>
            </a:extLst>
          </p:cNvPr>
          <p:cNvSpPr txBox="1"/>
          <p:nvPr/>
        </p:nvSpPr>
        <p:spPr>
          <a:xfrm>
            <a:off x="8345581" y="4944405"/>
            <a:ext cx="712054"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Build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script</a:t>
            </a:r>
          </a:p>
        </p:txBody>
      </p:sp>
      <p:pic>
        <p:nvPicPr>
          <p:cNvPr id="24" name="Gráfico 23" descr="Lista de comprobación">
            <a:extLst>
              <a:ext uri="{FF2B5EF4-FFF2-40B4-BE49-F238E27FC236}">
                <a16:creationId xmlns:a16="http://schemas.microsoft.com/office/drawing/2014/main" id="{57DEFAA1-2FEF-4323-B2A0-F3E48C986A51}"/>
              </a:ext>
            </a:extLst>
          </p:cNvPr>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8219725" y="4011986"/>
            <a:ext cx="914400" cy="914400"/>
          </a:xfrm>
          <a:prstGeom prst="rect">
            <a:avLst/>
          </a:prstGeom>
        </p:spPr>
      </p:pic>
      <p:cxnSp>
        <p:nvCxnSpPr>
          <p:cNvPr id="26" name="Conector recto de flecha 20">
            <a:extLst>
              <a:ext uri="{FF2B5EF4-FFF2-40B4-BE49-F238E27FC236}">
                <a16:creationId xmlns:a16="http://schemas.microsoft.com/office/drawing/2014/main" id="{514D19E5-74BF-49B3-85AA-E0A0F1A8C9B7}"/>
              </a:ext>
            </a:extLst>
          </p:cNvPr>
          <p:cNvCxnSpPr>
            <a:cxnSpLocks/>
            <a:stCxn id="6" idx="1"/>
          </p:cNvCxnSpPr>
          <p:nvPr/>
        </p:nvCxnSpPr>
        <p:spPr>
          <a:xfrm flipV="1">
            <a:off x="6588224" y="2726517"/>
            <a:ext cx="288032" cy="1742669"/>
          </a:xfrm>
          <a:prstGeom prst="straightConnector1">
            <a:avLst/>
          </a:prstGeom>
          <a:ln w="698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2909919"/>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p:txBody>
          <a:bodyPr/>
          <a:lstStyle/>
          <a:p>
            <a:pPr eaLnBrk="1" hangingPunct="1"/>
            <a:r>
              <a:rPr lang="es-ES_tradnl" dirty="0"/>
              <a:t>La metáfora del botón de integración</a:t>
            </a:r>
          </a:p>
        </p:txBody>
      </p:sp>
      <p:graphicFrame>
        <p:nvGraphicFramePr>
          <p:cNvPr id="1026" name="Object 6" descr="Figure 2: The “Integrate Button” Metaphor Source: Duvall et al.  (2007) "/>
          <p:cNvGraphicFramePr>
            <a:graphicFrameLocks noChangeAspect="1"/>
          </p:cNvGraphicFramePr>
          <p:nvPr/>
        </p:nvGraphicFramePr>
        <p:xfrm>
          <a:off x="2916238" y="1066800"/>
          <a:ext cx="4932362" cy="4529138"/>
        </p:xfrm>
        <a:graphic>
          <a:graphicData uri="http://schemas.openxmlformats.org/presentationml/2006/ole">
            <mc:AlternateContent xmlns:mc="http://schemas.openxmlformats.org/markup-compatibility/2006">
              <mc:Choice xmlns:v="urn:schemas-microsoft-com:vml" Requires="v">
                <p:oleObj spid="_x0000_s1094" name="Document" r:id="rId4" imgW="3462528" imgH="3179064" progId="Word.Document.8">
                  <p:embed/>
                </p:oleObj>
              </mc:Choice>
              <mc:Fallback>
                <p:oleObj name="Document" r:id="rId4" imgW="3462528" imgH="3179064" progId="Word.Document.8">
                  <p:embed/>
                  <p:pic>
                    <p:nvPicPr>
                      <p:cNvPr id="0" name="Object 6" descr="Figure 2: The “Integrate Button” Metaphor Source: Duvall et al.  (2007)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16238" y="1066800"/>
                        <a:ext cx="4932362" cy="45291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8" name="Text Box 10"/>
          <p:cNvSpPr txBox="1">
            <a:spLocks noChangeArrowheads="1"/>
          </p:cNvSpPr>
          <p:nvPr/>
        </p:nvSpPr>
        <p:spPr bwMode="auto">
          <a:xfrm>
            <a:off x="3765550" y="6029325"/>
            <a:ext cx="3289300" cy="631825"/>
          </a:xfrm>
          <a:prstGeom prst="rect">
            <a:avLst/>
          </a:prstGeom>
          <a:noFill/>
          <a:ln w="9525">
            <a:noFill/>
            <a:miter lim="800000"/>
            <a:headEnd/>
            <a:tailEnd/>
          </a:ln>
        </p:spPr>
        <p:txBody>
          <a:bodyPr>
            <a:spAutoFit/>
          </a:bodyPr>
          <a:lstStyle/>
          <a:p>
            <a:pPr algn="ctr">
              <a:spcBef>
                <a:spcPct val="50000"/>
              </a:spcBef>
            </a:pPr>
            <a:r>
              <a:rPr lang="en-US" sz="1400">
                <a:solidFill>
                  <a:schemeClr val="tx2"/>
                </a:solidFill>
                <a:latin typeface="Calibri" pitchFamily="34" charset="0"/>
              </a:rPr>
              <a:t>Figure 2: The “Integrate Button” Metaphor</a:t>
            </a:r>
          </a:p>
          <a:p>
            <a:pPr algn="ctr">
              <a:spcBef>
                <a:spcPct val="50000"/>
              </a:spcBef>
            </a:pPr>
            <a:r>
              <a:rPr lang="en-US" sz="1400" i="1">
                <a:solidFill>
                  <a:schemeClr val="tx2"/>
                </a:solidFill>
                <a:latin typeface="Calibri" pitchFamily="34" charset="0"/>
              </a:rPr>
              <a:t>Source: Duvall et al.  (2007)</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79512" y="-27384"/>
            <a:ext cx="8964488" cy="792088"/>
          </a:xfrm>
        </p:spPr>
        <p:txBody>
          <a:bodyPr/>
          <a:lstStyle/>
          <a:p>
            <a:pPr eaLnBrk="1" hangingPunct="1"/>
            <a:r>
              <a:rPr lang="en-US" dirty="0" err="1"/>
              <a:t>Artefactos</a:t>
            </a:r>
            <a:r>
              <a:rPr lang="en-US" dirty="0"/>
              <a:t> </a:t>
            </a:r>
            <a:r>
              <a:rPr lang="en-US" dirty="0" err="1"/>
              <a:t>necesarios</a:t>
            </a:r>
            <a:endParaRPr lang="en-US" dirty="0"/>
          </a:p>
        </p:txBody>
      </p:sp>
      <p:sp>
        <p:nvSpPr>
          <p:cNvPr id="11267" name="Rectangle 3"/>
          <p:cNvSpPr>
            <a:spLocks noGrp="1" noChangeArrowheads="1"/>
          </p:cNvSpPr>
          <p:nvPr>
            <p:ph idx="1"/>
          </p:nvPr>
        </p:nvSpPr>
        <p:spPr>
          <a:xfrm>
            <a:off x="251520" y="980728"/>
            <a:ext cx="8435280" cy="4104456"/>
          </a:xfrm>
        </p:spPr>
        <p:txBody>
          <a:bodyPr>
            <a:normAutofit/>
          </a:bodyPr>
          <a:lstStyle/>
          <a:p>
            <a:pPr eaLnBrk="1" hangingPunct="1">
              <a:lnSpc>
                <a:spcPct val="90000"/>
              </a:lnSpc>
            </a:pPr>
            <a:r>
              <a:rPr lang="es-ES" sz="2800" dirty="0"/>
              <a:t>Normalmente un </a:t>
            </a:r>
            <a:r>
              <a:rPr lang="es-ES" sz="2800" dirty="0" err="1"/>
              <a:t>build</a:t>
            </a:r>
            <a:r>
              <a:rPr lang="es-ES" sz="2800" dirty="0"/>
              <a:t> necesita algo más que solo </a:t>
            </a:r>
            <a:r>
              <a:rPr lang="es-ES" sz="2800" dirty="0" err="1"/>
              <a:t>source</a:t>
            </a:r>
            <a:r>
              <a:rPr lang="es-ES" sz="2800" dirty="0"/>
              <a:t> </a:t>
            </a:r>
            <a:r>
              <a:rPr lang="es-ES" sz="2800" dirty="0" err="1"/>
              <a:t>code</a:t>
            </a:r>
            <a:r>
              <a:rPr lang="es-ES" sz="2800" dirty="0"/>
              <a:t>.  Otros posibles elementos:</a:t>
            </a:r>
          </a:p>
          <a:p>
            <a:pPr lvl="1" eaLnBrk="1" hangingPunct="1">
              <a:lnSpc>
                <a:spcPct val="90000"/>
              </a:lnSpc>
            </a:pPr>
            <a:r>
              <a:rPr lang="es-ES" sz="2000" dirty="0"/>
              <a:t>Elementos de terceros o de otras partes del proyecto</a:t>
            </a:r>
          </a:p>
          <a:p>
            <a:pPr lvl="1" eaLnBrk="1" hangingPunct="1">
              <a:lnSpc>
                <a:spcPct val="90000"/>
              </a:lnSpc>
            </a:pPr>
            <a:r>
              <a:rPr lang="es-ES" sz="2000" dirty="0"/>
              <a:t>Ficheros de configuración</a:t>
            </a:r>
          </a:p>
          <a:p>
            <a:pPr lvl="1" eaLnBrk="1" hangingPunct="1">
              <a:lnSpc>
                <a:spcPct val="90000"/>
              </a:lnSpc>
            </a:pPr>
            <a:r>
              <a:rPr lang="es-ES" sz="2000" dirty="0"/>
              <a:t>Ficheros de datos o scripts de datos</a:t>
            </a:r>
          </a:p>
          <a:p>
            <a:pPr lvl="1" eaLnBrk="1" hangingPunct="1">
              <a:lnSpc>
                <a:spcPct val="90000"/>
              </a:lnSpc>
            </a:pPr>
            <a:r>
              <a:rPr lang="es-ES" sz="2000" dirty="0"/>
              <a:t>Scripts de </a:t>
            </a:r>
            <a:r>
              <a:rPr lang="es-ES" sz="2000" dirty="0" err="1"/>
              <a:t>tests</a:t>
            </a:r>
            <a:endParaRPr lang="es-ES" sz="2000" dirty="0"/>
          </a:p>
          <a:p>
            <a:pPr lvl="1" eaLnBrk="1" hangingPunct="1">
              <a:lnSpc>
                <a:spcPct val="90000"/>
              </a:lnSpc>
            </a:pPr>
            <a:r>
              <a:rPr lang="es-ES" sz="2000" dirty="0"/>
              <a:t>Scripts de construcción</a:t>
            </a:r>
          </a:p>
        </p:txBody>
      </p:sp>
      <p:sp>
        <p:nvSpPr>
          <p:cNvPr id="2" name="1 CuadroTexto"/>
          <p:cNvSpPr txBox="1"/>
          <p:nvPr/>
        </p:nvSpPr>
        <p:spPr>
          <a:xfrm>
            <a:off x="736730" y="4149080"/>
            <a:ext cx="8023566" cy="2554545"/>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es-ES" sz="3200" dirty="0"/>
              <a:t>Todos los artefactos excepto los artefactos de terceros deben estar almacenados en el repositorio de Código </a:t>
            </a:r>
            <a:br>
              <a:rPr lang="es-ES" sz="3200" dirty="0"/>
            </a:br>
            <a:r>
              <a:rPr lang="es-ES" sz="3200" dirty="0"/>
              <a:t>¿Qué hacemos con los binarios?</a:t>
            </a:r>
          </a:p>
          <a:p>
            <a:pPr algn="ctr"/>
            <a:endParaRPr lang="es-ES_tradnl" sz="32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Flecha derecha"/>
          <p:cNvSpPr/>
          <p:nvPr/>
        </p:nvSpPr>
        <p:spPr>
          <a:xfrm>
            <a:off x="539555" y="3284984"/>
            <a:ext cx="504053" cy="576062"/>
          </a:xfrm>
          <a:custGeom>
            <a:avLst>
              <a:gd name="f0" fmla="val 10800"/>
              <a:gd name="f1" fmla="val 5400"/>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pin 0 f0 21600"/>
              <a:gd name="f15" fmla="pin 0 f1 10800"/>
              <a:gd name="f16" fmla="*/ f10 f2 1"/>
              <a:gd name="f17" fmla="*/ f11 f2 1"/>
              <a:gd name="f18" fmla="val f15"/>
              <a:gd name="f19" fmla="val f14"/>
              <a:gd name="f20" fmla="+- 21600 0 f15"/>
              <a:gd name="f21" fmla="*/ f14 f12 1"/>
              <a:gd name="f22" fmla="*/ f15 f13 1"/>
              <a:gd name="f23" fmla="*/ 0 f12 1"/>
              <a:gd name="f24" fmla="*/ 0 f13 1"/>
              <a:gd name="f25" fmla="*/ f16 1 f4"/>
              <a:gd name="f26" fmla="*/ 21600 f13 1"/>
              <a:gd name="f27" fmla="*/ f17 1 f4"/>
              <a:gd name="f28" fmla="+- 21600 0 f19"/>
              <a:gd name="f29" fmla="*/ f20 f13 1"/>
              <a:gd name="f30" fmla="*/ f18 f13 1"/>
              <a:gd name="f31" fmla="*/ f19 f12 1"/>
              <a:gd name="f32" fmla="+- f25 0 f3"/>
              <a:gd name="f33" fmla="+- f27 0 f3"/>
              <a:gd name="f34" fmla="*/ f28 f18 1"/>
              <a:gd name="f35" fmla="*/ f34 1 10800"/>
              <a:gd name="f36" fmla="+- f19 f35 0"/>
              <a:gd name="f37" fmla="*/ f36 f12 1"/>
            </a:gdLst>
            <a:ahLst>
              <a:ahXY gdRefX="f0" minX="f7" maxX="f8" gdRefY="f1" minY="f7" maxY="f9">
                <a:pos x="f21" y="f22"/>
              </a:ahXY>
            </a:ahLst>
            <a:cxnLst>
              <a:cxn ang="3cd4">
                <a:pos x="hc" y="t"/>
              </a:cxn>
              <a:cxn ang="0">
                <a:pos x="r" y="vc"/>
              </a:cxn>
              <a:cxn ang="cd4">
                <a:pos x="hc" y="b"/>
              </a:cxn>
              <a:cxn ang="cd2">
                <a:pos x="l" y="vc"/>
              </a:cxn>
              <a:cxn ang="f32">
                <a:pos x="f31" y="f24"/>
              </a:cxn>
              <a:cxn ang="f33">
                <a:pos x="f31" y="f26"/>
              </a:cxn>
            </a:cxnLst>
            <a:rect l="f23" t="f30" r="f37" b="f29"/>
            <a:pathLst>
              <a:path w="21600" h="21600">
                <a:moveTo>
                  <a:pt x="f7" y="f18"/>
                </a:moveTo>
                <a:lnTo>
                  <a:pt x="f19" y="f18"/>
                </a:lnTo>
                <a:lnTo>
                  <a:pt x="f19" y="f7"/>
                </a:lnTo>
                <a:lnTo>
                  <a:pt x="f8" y="f9"/>
                </a:lnTo>
                <a:lnTo>
                  <a:pt x="f19" y="f8"/>
                </a:lnTo>
                <a:lnTo>
                  <a:pt x="f19" y="f20"/>
                </a:lnTo>
                <a:lnTo>
                  <a:pt x="f7" y="f20"/>
                </a:lnTo>
                <a:close/>
              </a:path>
            </a:pathLst>
          </a:custGeom>
          <a:solidFill>
            <a:srgbClr val="FFC000"/>
          </a:solidFill>
          <a:ln w="25402">
            <a:solidFill>
              <a:srgbClr val="385D8A"/>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800" b="0" i="0" u="none" strike="noStrike" kern="1200" cap="none" spc="0" baseline="0">
              <a:solidFill>
                <a:srgbClr val="FFFFFF"/>
              </a:solidFill>
              <a:uFillTx/>
              <a:latin typeface="Calibri"/>
            </a:endParaRP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9555" name="Rectangle 3"/>
          <p:cNvSpPr>
            <a:spLocks noGrp="1" noChangeArrowheads="1"/>
          </p:cNvSpPr>
          <p:nvPr>
            <p:ph type="body" idx="1"/>
          </p:nvPr>
        </p:nvSpPr>
        <p:spPr>
          <a:xfrm>
            <a:off x="251524" y="894959"/>
            <a:ext cx="8748476" cy="2894081"/>
          </a:xfrm>
        </p:spPr>
        <p:txBody>
          <a:bodyPr>
            <a:normAutofit/>
          </a:bodyPr>
          <a:lstStyle/>
          <a:p>
            <a:pPr algn="ctr" eaLnBrk="1" hangingPunct="1">
              <a:buFontTx/>
              <a:buNone/>
            </a:pPr>
            <a:r>
              <a:rPr lang="es-ES" i="1" dirty="0"/>
              <a:t>“</a:t>
            </a:r>
            <a:r>
              <a:rPr lang="es-ES" dirty="0">
                <a:solidFill>
                  <a:schemeClr val="accent2"/>
                </a:solidFill>
              </a:rPr>
              <a:t>Todo el mundo hace </a:t>
            </a:r>
            <a:r>
              <a:rPr lang="es-ES" i="1" dirty="0" err="1">
                <a:solidFill>
                  <a:schemeClr val="accent2"/>
                </a:solidFill>
              </a:rPr>
              <a:t>commit</a:t>
            </a:r>
            <a:r>
              <a:rPr lang="es-ES" dirty="0">
                <a:solidFill>
                  <a:schemeClr val="accent2"/>
                </a:solidFill>
              </a:rPr>
              <a:t> a la línea principal una vez al día</a:t>
            </a:r>
            <a:r>
              <a:rPr lang="es-ES" i="1" dirty="0"/>
              <a:t>."</a:t>
            </a:r>
          </a:p>
          <a:p>
            <a:pPr lvl="1" eaLnBrk="1" hangingPunct="1"/>
            <a:endParaRPr lang="es-ES" sz="1200" b="1" dirty="0"/>
          </a:p>
          <a:p>
            <a:pPr marL="0" indent="0" eaLnBrk="1" hangingPunct="1">
              <a:buNone/>
            </a:pPr>
            <a:r>
              <a:rPr lang="es-ES" b="1" dirty="0" err="1"/>
              <a:t>daily</a:t>
            </a:r>
            <a:r>
              <a:rPr lang="es-ES" b="1" dirty="0"/>
              <a:t> </a:t>
            </a:r>
            <a:r>
              <a:rPr lang="es-ES" b="1" dirty="0" err="1"/>
              <a:t>commit</a:t>
            </a:r>
            <a:endParaRPr lang="es-ES" dirty="0"/>
          </a:p>
          <a:p>
            <a:pPr lvl="1" eaLnBrk="1" hangingPunct="1"/>
            <a:r>
              <a:rPr lang="es-ES" dirty="0"/>
              <a:t>Idea: Reducir los conflictos de </a:t>
            </a:r>
            <a:r>
              <a:rPr lang="es-ES" dirty="0" err="1"/>
              <a:t>merge</a:t>
            </a:r>
            <a:r>
              <a:rPr lang="es-ES" dirty="0"/>
              <a:t>; evitar problemas de integración.</a:t>
            </a:r>
          </a:p>
        </p:txBody>
      </p:sp>
      <p:sp>
        <p:nvSpPr>
          <p:cNvPr id="15362" name="Rectangle 2"/>
          <p:cNvSpPr>
            <a:spLocks noGrp="1" noChangeArrowheads="1"/>
          </p:cNvSpPr>
          <p:nvPr>
            <p:ph type="title"/>
          </p:nvPr>
        </p:nvSpPr>
        <p:spPr/>
        <p:txBody>
          <a:bodyPr/>
          <a:lstStyle/>
          <a:p>
            <a:pPr eaLnBrk="1" hangingPunct="1"/>
            <a:r>
              <a:rPr lang="es-ES"/>
              <a:t>Daily commits</a:t>
            </a:r>
          </a:p>
        </p:txBody>
      </p:sp>
      <p:sp>
        <p:nvSpPr>
          <p:cNvPr id="3" name="Rectángulo: esquinas redondeadas 2">
            <a:extLst>
              <a:ext uri="{FF2B5EF4-FFF2-40B4-BE49-F238E27FC236}">
                <a16:creationId xmlns:a16="http://schemas.microsoft.com/office/drawing/2014/main" id="{13868493-D082-4E95-B581-D198DDDD46BF}"/>
              </a:ext>
            </a:extLst>
          </p:cNvPr>
          <p:cNvSpPr/>
          <p:nvPr/>
        </p:nvSpPr>
        <p:spPr>
          <a:xfrm>
            <a:off x="395536" y="3789040"/>
            <a:ext cx="8280920" cy="27363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s-ES" sz="2400" i="1" u="sng" dirty="0">
                <a:solidFill>
                  <a:schemeClr val="bg1"/>
                </a:solidFill>
              </a:rPr>
              <a:t>Cuidado</a:t>
            </a:r>
            <a:r>
              <a:rPr lang="es-ES" sz="2400" i="1" dirty="0">
                <a:solidFill>
                  <a:schemeClr val="bg1"/>
                </a:solidFill>
              </a:rPr>
              <a:t>:</a:t>
            </a:r>
            <a:r>
              <a:rPr lang="es-ES" sz="2400" dirty="0">
                <a:solidFill>
                  <a:schemeClr val="bg1"/>
                </a:solidFill>
              </a:rPr>
              <a:t> No hagas </a:t>
            </a:r>
            <a:r>
              <a:rPr lang="es-ES" sz="2400" dirty="0" err="1">
                <a:solidFill>
                  <a:schemeClr val="bg1"/>
                </a:solidFill>
              </a:rPr>
              <a:t>commit</a:t>
            </a:r>
            <a:r>
              <a:rPr lang="es-ES" sz="2400" dirty="0">
                <a:solidFill>
                  <a:schemeClr val="bg1"/>
                </a:solidFill>
              </a:rPr>
              <a:t> de código con errores (que no compila, que no pasa las pruebas) solo por mantener esta práctica.</a:t>
            </a:r>
            <a:br>
              <a:rPr lang="es-ES" sz="2400" dirty="0">
                <a:solidFill>
                  <a:schemeClr val="bg1"/>
                </a:solidFill>
              </a:rPr>
            </a:br>
            <a:endParaRPr lang="es-ES" sz="2400" dirty="0">
              <a:solidFill>
                <a:schemeClr val="bg1"/>
              </a:solidFill>
            </a:endParaRPr>
          </a:p>
          <a:p>
            <a:pPr lvl="1"/>
            <a:r>
              <a:rPr lang="es-ES" sz="2400" dirty="0">
                <a:solidFill>
                  <a:schemeClr val="bg1"/>
                </a:solidFill>
              </a:rPr>
              <a:t>Si el código no está listo para enviarlo al final del día, o bien envía un subconjunto coherente del código o bien se más flexible con la planificación</a:t>
            </a:r>
            <a:endParaRPr lang="es-ES" sz="2400" dirty="0"/>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redondeado"/>
          <p:cNvSpPr/>
          <p:nvPr/>
        </p:nvSpPr>
        <p:spPr>
          <a:xfrm>
            <a:off x="755576" y="1412776"/>
            <a:ext cx="7776864" cy="40324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5400" dirty="0"/>
              <a:t>¿Qué hay que hacer para “ensamblar” /”construir” software?</a:t>
            </a: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redondeado"/>
          <p:cNvSpPr/>
          <p:nvPr/>
        </p:nvSpPr>
        <p:spPr>
          <a:xfrm>
            <a:off x="683568" y="548680"/>
            <a:ext cx="7776864" cy="14401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9600" b="0" i="0" u="none" strike="noStrike" kern="1200" cap="none" spc="0" normalizeH="0" baseline="0" noProof="0" dirty="0">
                <a:ln>
                  <a:noFill/>
                </a:ln>
                <a:solidFill>
                  <a:prstClr val="white"/>
                </a:solidFill>
                <a:effectLst/>
                <a:uLnTx/>
                <a:uFillTx/>
                <a:latin typeface="Calibri"/>
                <a:ea typeface="+mn-ea"/>
                <a:cs typeface="+mn-cs"/>
              </a:rPr>
              <a:t>Construcción</a:t>
            </a:r>
          </a:p>
        </p:txBody>
      </p:sp>
      <p:graphicFrame>
        <p:nvGraphicFramePr>
          <p:cNvPr id="2" name="Diagrama 1">
            <a:extLst>
              <a:ext uri="{FF2B5EF4-FFF2-40B4-BE49-F238E27FC236}">
                <a16:creationId xmlns:a16="http://schemas.microsoft.com/office/drawing/2014/main" id="{055DDB49-1BA5-4663-90FA-3FE43CBEA22C}"/>
              </a:ext>
            </a:extLst>
          </p:cNvPr>
          <p:cNvGraphicFramePr/>
          <p:nvPr/>
        </p:nvGraphicFramePr>
        <p:xfrm>
          <a:off x="755576" y="2348880"/>
          <a:ext cx="7704856"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89954277"/>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redondeado"/>
          <p:cNvSpPr/>
          <p:nvPr/>
        </p:nvSpPr>
        <p:spPr>
          <a:xfrm>
            <a:off x="683568" y="548680"/>
            <a:ext cx="7776864" cy="14401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9600" b="0" i="0" u="none" strike="noStrike" kern="1200" cap="none" spc="0" normalizeH="0" baseline="0" noProof="0" dirty="0">
                <a:ln>
                  <a:noFill/>
                </a:ln>
                <a:solidFill>
                  <a:prstClr val="white"/>
                </a:solidFill>
                <a:effectLst/>
                <a:uLnTx/>
                <a:uFillTx/>
                <a:latin typeface="Calibri"/>
                <a:ea typeface="+mn-ea"/>
                <a:cs typeface="+mn-cs"/>
              </a:rPr>
              <a:t>Tipos de </a:t>
            </a:r>
            <a:r>
              <a:rPr kumimoji="0" lang="es-ES" sz="9600" b="0" i="1" u="none" strike="noStrike" kern="1200" cap="none" spc="0" normalizeH="0" baseline="0" noProof="0" dirty="0" err="1">
                <a:ln>
                  <a:noFill/>
                </a:ln>
                <a:solidFill>
                  <a:prstClr val="white"/>
                </a:solidFill>
                <a:effectLst/>
                <a:uLnTx/>
                <a:uFillTx/>
                <a:latin typeface="Calibri"/>
                <a:ea typeface="+mn-ea"/>
                <a:cs typeface="+mn-cs"/>
              </a:rPr>
              <a:t>builds</a:t>
            </a:r>
            <a:endParaRPr kumimoji="0" lang="es-ES" sz="9600" b="0" i="0" u="none" strike="noStrike" kern="1200" cap="none" spc="0" normalizeH="0" baseline="0" noProof="0" dirty="0">
              <a:ln>
                <a:noFill/>
              </a:ln>
              <a:solidFill>
                <a:prstClr val="white"/>
              </a:solidFill>
              <a:effectLst/>
              <a:uLnTx/>
              <a:uFillTx/>
              <a:latin typeface="Calibri"/>
              <a:ea typeface="+mn-ea"/>
              <a:cs typeface="+mn-cs"/>
            </a:endParaRPr>
          </a:p>
        </p:txBody>
      </p:sp>
      <p:graphicFrame>
        <p:nvGraphicFramePr>
          <p:cNvPr id="2" name="Diagrama 1">
            <a:extLst>
              <a:ext uri="{FF2B5EF4-FFF2-40B4-BE49-F238E27FC236}">
                <a16:creationId xmlns:a16="http://schemas.microsoft.com/office/drawing/2014/main" id="{055DDB49-1BA5-4663-90FA-3FE43CBEA22C}"/>
              </a:ext>
            </a:extLst>
          </p:cNvPr>
          <p:cNvGraphicFramePr/>
          <p:nvPr>
            <p:extLst>
              <p:ext uri="{D42A27DB-BD31-4B8C-83A1-F6EECF244321}">
                <p14:modId xmlns:p14="http://schemas.microsoft.com/office/powerpoint/2010/main" val="2425961114"/>
              </p:ext>
            </p:extLst>
          </p:nvPr>
        </p:nvGraphicFramePr>
        <p:xfrm>
          <a:off x="755576" y="2348880"/>
          <a:ext cx="7704856"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Gráfico 3" descr="Engranaje único">
            <a:extLst>
              <a:ext uri="{FF2B5EF4-FFF2-40B4-BE49-F238E27FC236}">
                <a16:creationId xmlns:a16="http://schemas.microsoft.com/office/drawing/2014/main" id="{C961222E-4666-4BF3-8581-6B5F6D8FBAB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671900" y="2204864"/>
            <a:ext cx="1800200" cy="1800200"/>
          </a:xfrm>
          <a:prstGeom prst="rect">
            <a:avLst/>
          </a:prstGeom>
        </p:spPr>
      </p:pic>
      <p:sp>
        <p:nvSpPr>
          <p:cNvPr id="5" name="CuadroTexto 4">
            <a:extLst>
              <a:ext uri="{FF2B5EF4-FFF2-40B4-BE49-F238E27FC236}">
                <a16:creationId xmlns:a16="http://schemas.microsoft.com/office/drawing/2014/main" id="{FF8DE91F-677D-414B-A124-751E39B117BA}"/>
              </a:ext>
            </a:extLst>
          </p:cNvPr>
          <p:cNvSpPr txBox="1"/>
          <p:nvPr/>
        </p:nvSpPr>
        <p:spPr>
          <a:xfrm>
            <a:off x="4121556" y="3820398"/>
            <a:ext cx="100367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CI server</a:t>
            </a:r>
          </a:p>
        </p:txBody>
      </p:sp>
    </p:spTree>
    <p:extLst>
      <p:ext uri="{BB962C8B-B14F-4D97-AF65-F5344CB8AC3E}">
        <p14:creationId xmlns:p14="http://schemas.microsoft.com/office/powerpoint/2010/main" val="327367814"/>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a:t>Daily builds</a:t>
            </a:r>
          </a:p>
        </p:txBody>
      </p:sp>
      <p:sp>
        <p:nvSpPr>
          <p:cNvPr id="12291" name="Rectangle 3"/>
          <p:cNvSpPr>
            <a:spLocks noGrp="1" noChangeArrowheads="1"/>
          </p:cNvSpPr>
          <p:nvPr>
            <p:ph type="body" idx="1"/>
          </p:nvPr>
        </p:nvSpPr>
        <p:spPr>
          <a:xfrm>
            <a:off x="173099" y="741743"/>
            <a:ext cx="8807326" cy="5639585"/>
          </a:xfrm>
        </p:spPr>
        <p:txBody>
          <a:bodyPr>
            <a:normAutofit fontScale="85000" lnSpcReduction="20000"/>
          </a:bodyPr>
          <a:lstStyle/>
          <a:p>
            <a:pPr algn="ctr" eaLnBrk="1" hangingPunct="1">
              <a:buFontTx/>
              <a:buNone/>
            </a:pPr>
            <a:r>
              <a:rPr lang="en-US" i="1" dirty="0"/>
              <a:t>"Automate the build."</a:t>
            </a:r>
          </a:p>
          <a:p>
            <a:pPr lvl="1" eaLnBrk="1" hangingPunct="1"/>
            <a:endParaRPr lang="en-US" sz="1200" b="1" i="1" dirty="0"/>
          </a:p>
          <a:p>
            <a:pPr eaLnBrk="1" hangingPunct="1"/>
            <a:r>
              <a:rPr lang="en-US" b="1" i="1" dirty="0"/>
              <a:t>Build</a:t>
            </a:r>
            <a:r>
              <a:rPr lang="en-US" b="1" dirty="0"/>
              <a:t> </a:t>
            </a:r>
            <a:r>
              <a:rPr lang="en-US" b="1" dirty="0" err="1"/>
              <a:t>diario</a:t>
            </a:r>
            <a:r>
              <a:rPr lang="en-US" dirty="0"/>
              <a:t>: </a:t>
            </a:r>
            <a:r>
              <a:rPr lang="es-ES" dirty="0"/>
              <a:t>Construir ejecutables de trabajo diariamente:</a:t>
            </a:r>
          </a:p>
          <a:p>
            <a:pPr lvl="1" eaLnBrk="1" hangingPunct="1"/>
            <a:r>
              <a:rPr lang="es-ES" dirty="0"/>
              <a:t>permite probar la calidad de la integración hasta el momento</a:t>
            </a:r>
          </a:p>
          <a:p>
            <a:pPr lvl="1" eaLnBrk="1" hangingPunct="1"/>
            <a:r>
              <a:rPr lang="es-ES" dirty="0"/>
              <a:t>ayuda a la moral del equipo: el producto "funciona todos los días“ y el progreso es visible</a:t>
            </a:r>
          </a:p>
          <a:p>
            <a:pPr lvl="1" eaLnBrk="1" hangingPunct="1"/>
            <a:r>
              <a:rPr lang="es-ES" dirty="0"/>
              <a:t>Fácil y más bien rápida detección de cualquier “</a:t>
            </a:r>
            <a:r>
              <a:rPr lang="es-ES" dirty="0" err="1"/>
              <a:t>issue</a:t>
            </a:r>
            <a:r>
              <a:rPr lang="es-ES" dirty="0"/>
              <a:t>” que rompa la compilación</a:t>
            </a:r>
          </a:p>
          <a:p>
            <a:pPr eaLnBrk="1" hangingPunct="1"/>
            <a:r>
              <a:rPr lang="en-US" b="1" dirty="0"/>
              <a:t>Continuous Integration (CI) server</a:t>
            </a:r>
            <a:r>
              <a:rPr lang="en-US" dirty="0"/>
              <a:t>: </a:t>
            </a:r>
            <a:r>
              <a:rPr lang="es-ES" dirty="0"/>
              <a:t>Una máquina externa que toma automáticamente la última versión del código del repo y construye (en una serie de pasos)</a:t>
            </a:r>
            <a:endParaRPr lang="en-US" dirty="0"/>
          </a:p>
        </p:txBody>
      </p:sp>
      <p:sp>
        <p:nvSpPr>
          <p:cNvPr id="4" name="TextBox 3">
            <a:extLst>
              <a:ext uri="{FF2B5EF4-FFF2-40B4-BE49-F238E27FC236}">
                <a16:creationId xmlns:a16="http://schemas.microsoft.com/office/drawing/2014/main" id="{EB1155BC-4A80-4C62-8F34-7758C54BB396}"/>
              </a:ext>
            </a:extLst>
          </p:cNvPr>
          <p:cNvSpPr txBox="1">
            <a:spLocks noChangeArrowheads="1"/>
          </p:cNvSpPr>
          <p:nvPr/>
        </p:nvSpPr>
        <p:spPr bwMode="auto">
          <a:xfrm>
            <a:off x="1619672" y="6074712"/>
            <a:ext cx="6635750" cy="738664"/>
          </a:xfrm>
          <a:prstGeom prst="rect">
            <a:avLst/>
          </a:prstGeom>
          <a:ln>
            <a:headEnd/>
            <a:tailEnd/>
          </a:ln>
        </p:spPr>
        <p:style>
          <a:lnRef idx="3">
            <a:schemeClr val="lt1"/>
          </a:lnRef>
          <a:fillRef idx="1">
            <a:schemeClr val="accent2"/>
          </a:fillRef>
          <a:effectRef idx="1">
            <a:schemeClr val="accent2"/>
          </a:effectRef>
          <a:fontRef idx="minor">
            <a:schemeClr val="lt1"/>
          </a:fontRef>
        </p:style>
        <p:txBody>
          <a:bodyPr>
            <a:spAutoFit/>
          </a:bodyPr>
          <a:lstStyle/>
          <a:p>
            <a:r>
              <a:rPr lang="en-US" sz="1400" dirty="0"/>
              <a:t>* Kent Beck, </a:t>
            </a:r>
            <a:r>
              <a:rPr lang="en-US" sz="1400" dirty="0" err="1"/>
              <a:t>en</a:t>
            </a:r>
            <a:r>
              <a:rPr lang="en-US" sz="1400" dirty="0"/>
              <a:t> </a:t>
            </a:r>
            <a:r>
              <a:rPr lang="en-US" sz="1400" dirty="0" err="1"/>
              <a:t>su</a:t>
            </a:r>
            <a:r>
              <a:rPr lang="en-US" sz="1400" dirty="0"/>
              <a:t> </a:t>
            </a:r>
            <a:r>
              <a:rPr lang="en-US" sz="1400" dirty="0" err="1"/>
              <a:t>libro</a:t>
            </a:r>
            <a:r>
              <a:rPr lang="en-US" sz="1400" dirty="0"/>
              <a:t> </a:t>
            </a:r>
            <a:r>
              <a:rPr lang="en-US" sz="1400" u="sng" dirty="0">
                <a:hlinkClick r:id="rId3"/>
              </a:rPr>
              <a:t>Extreme Programming Explained</a:t>
            </a:r>
            <a:r>
              <a:rPr lang="en-US" sz="1400" u="sng" dirty="0"/>
              <a:t> (2004)</a:t>
            </a:r>
            <a:r>
              <a:rPr lang="en-US" sz="1400" dirty="0"/>
              <a:t>, </a:t>
            </a:r>
            <a:r>
              <a:rPr lang="en-US" sz="1400" dirty="0" err="1"/>
              <a:t>sugierea</a:t>
            </a:r>
            <a:r>
              <a:rPr lang="en-US" sz="1400" dirty="0"/>
              <a:t> 10-minutos </a:t>
            </a:r>
            <a:r>
              <a:rPr lang="en-US" sz="1400" dirty="0" err="1"/>
              <a:t>como</a:t>
            </a:r>
            <a:r>
              <a:rPr lang="en-US" sz="1400" dirty="0"/>
              <a:t> </a:t>
            </a:r>
            <a:r>
              <a:rPr lang="en-US" sz="1400" dirty="0" err="1"/>
              <a:t>límite</a:t>
            </a:r>
            <a:r>
              <a:rPr lang="en-US" sz="1400" dirty="0"/>
              <a:t> para </a:t>
            </a:r>
            <a:r>
              <a:rPr lang="en-US" sz="1400" dirty="0" err="1"/>
              <a:t>integración</a:t>
            </a:r>
            <a:r>
              <a:rPr lang="en-US" sz="1400" dirty="0"/>
              <a:t> </a:t>
            </a:r>
            <a:r>
              <a:rPr lang="en-US" sz="1400" dirty="0" err="1"/>
              <a:t>básica</a:t>
            </a:r>
            <a:r>
              <a:rPr lang="en-US" sz="1400" dirty="0"/>
              <a:t>.  </a:t>
            </a:r>
            <a:r>
              <a:rPr lang="en-US" sz="1400" dirty="0" err="1"/>
              <a:t>Incluso</a:t>
            </a:r>
            <a:r>
              <a:rPr lang="en-US" sz="1400" dirty="0"/>
              <a:t> 10 </a:t>
            </a:r>
            <a:r>
              <a:rPr lang="en-US" sz="1400" dirty="0" err="1"/>
              <a:t>minutos</a:t>
            </a:r>
            <a:r>
              <a:rPr lang="en-US" sz="1400" dirty="0"/>
              <a:t> </a:t>
            </a:r>
            <a:r>
              <a:rPr lang="en-US" sz="1400" dirty="0" err="1"/>
              <a:t>puede</a:t>
            </a:r>
            <a:r>
              <a:rPr lang="en-US" sz="1400" dirty="0"/>
              <a:t> </a:t>
            </a:r>
            <a:r>
              <a:rPr lang="en-US" sz="1400" dirty="0" err="1"/>
              <a:t>parecer</a:t>
            </a:r>
            <a:r>
              <a:rPr lang="en-US" sz="1400" dirty="0"/>
              <a:t> </a:t>
            </a:r>
            <a:r>
              <a:rPr lang="en-US" sz="1400" dirty="0" err="1"/>
              <a:t>mucho</a:t>
            </a:r>
            <a:r>
              <a:rPr lang="en-US" sz="1400" dirty="0"/>
              <a:t> </a:t>
            </a:r>
            <a:r>
              <a:rPr lang="en-US" sz="1400" dirty="0" err="1"/>
              <a:t>en</a:t>
            </a:r>
            <a:r>
              <a:rPr lang="en-US" sz="1400" dirty="0"/>
              <a:t> </a:t>
            </a:r>
            <a:r>
              <a:rPr lang="en-US" sz="1400" dirty="0" err="1"/>
              <a:t>algunos</a:t>
            </a:r>
            <a:r>
              <a:rPr lang="en-US" sz="1400" dirty="0"/>
              <a:t> </a:t>
            </a:r>
            <a:r>
              <a:rPr lang="en-US" sz="1400" dirty="0" err="1"/>
              <a:t>casos</a:t>
            </a:r>
            <a:r>
              <a:rPr lang="en-US" sz="1400" dirty="0"/>
              <a:t>.</a:t>
            </a: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Flecha derecha"/>
          <p:cNvSpPr/>
          <p:nvPr/>
        </p:nvSpPr>
        <p:spPr>
          <a:xfrm>
            <a:off x="827587" y="3645026"/>
            <a:ext cx="504053" cy="576062"/>
          </a:xfrm>
          <a:custGeom>
            <a:avLst>
              <a:gd name="f0" fmla="val 10800"/>
              <a:gd name="f1" fmla="val 5400"/>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pin 0 f0 21600"/>
              <a:gd name="f15" fmla="pin 0 f1 10800"/>
              <a:gd name="f16" fmla="*/ f10 f2 1"/>
              <a:gd name="f17" fmla="*/ f11 f2 1"/>
              <a:gd name="f18" fmla="val f15"/>
              <a:gd name="f19" fmla="val f14"/>
              <a:gd name="f20" fmla="+- 21600 0 f15"/>
              <a:gd name="f21" fmla="*/ f14 f12 1"/>
              <a:gd name="f22" fmla="*/ f15 f13 1"/>
              <a:gd name="f23" fmla="*/ 0 f12 1"/>
              <a:gd name="f24" fmla="*/ 0 f13 1"/>
              <a:gd name="f25" fmla="*/ f16 1 f4"/>
              <a:gd name="f26" fmla="*/ 21600 f13 1"/>
              <a:gd name="f27" fmla="*/ f17 1 f4"/>
              <a:gd name="f28" fmla="+- 21600 0 f19"/>
              <a:gd name="f29" fmla="*/ f20 f13 1"/>
              <a:gd name="f30" fmla="*/ f18 f13 1"/>
              <a:gd name="f31" fmla="*/ f19 f12 1"/>
              <a:gd name="f32" fmla="+- f25 0 f3"/>
              <a:gd name="f33" fmla="+- f27 0 f3"/>
              <a:gd name="f34" fmla="*/ f28 f18 1"/>
              <a:gd name="f35" fmla="*/ f34 1 10800"/>
              <a:gd name="f36" fmla="+- f19 f35 0"/>
              <a:gd name="f37" fmla="*/ f36 f12 1"/>
            </a:gdLst>
            <a:ahLst>
              <a:ahXY gdRefX="f0" minX="f7" maxX="f8" gdRefY="f1" minY="f7" maxY="f9">
                <a:pos x="f21" y="f22"/>
              </a:ahXY>
            </a:ahLst>
            <a:cxnLst>
              <a:cxn ang="3cd4">
                <a:pos x="hc" y="t"/>
              </a:cxn>
              <a:cxn ang="0">
                <a:pos x="r" y="vc"/>
              </a:cxn>
              <a:cxn ang="cd4">
                <a:pos x="hc" y="b"/>
              </a:cxn>
              <a:cxn ang="cd2">
                <a:pos x="l" y="vc"/>
              </a:cxn>
              <a:cxn ang="f32">
                <a:pos x="f31" y="f24"/>
              </a:cxn>
              <a:cxn ang="f33">
                <a:pos x="f31" y="f26"/>
              </a:cxn>
            </a:cxnLst>
            <a:rect l="f23" t="f30" r="f37" b="f29"/>
            <a:pathLst>
              <a:path w="21600" h="21600">
                <a:moveTo>
                  <a:pt x="f7" y="f18"/>
                </a:moveTo>
                <a:lnTo>
                  <a:pt x="f19" y="f18"/>
                </a:lnTo>
                <a:lnTo>
                  <a:pt x="f19" y="f7"/>
                </a:lnTo>
                <a:lnTo>
                  <a:pt x="f8" y="f9"/>
                </a:lnTo>
                <a:lnTo>
                  <a:pt x="f19" y="f8"/>
                </a:lnTo>
                <a:lnTo>
                  <a:pt x="f19" y="f20"/>
                </a:lnTo>
                <a:lnTo>
                  <a:pt x="f7" y="f20"/>
                </a:lnTo>
                <a:close/>
              </a:path>
            </a:pathLst>
          </a:custGeom>
          <a:solidFill>
            <a:srgbClr val="FFC000"/>
          </a:solidFill>
          <a:ln w="25402">
            <a:solidFill>
              <a:srgbClr val="385D8A"/>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800" b="0" i="0" u="none" strike="noStrike" kern="1200" cap="none" spc="0" baseline="0">
              <a:solidFill>
                <a:srgbClr val="FFFFFF"/>
              </a:solidFill>
              <a:uFillTx/>
              <a:latin typeface="Calibri"/>
            </a:endParaRP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dirty="0"/>
              <a:t>Automated tests</a:t>
            </a:r>
          </a:p>
        </p:txBody>
      </p:sp>
      <p:sp>
        <p:nvSpPr>
          <p:cNvPr id="14339" name="Rectangle 3"/>
          <p:cNvSpPr>
            <a:spLocks noGrp="1" noChangeArrowheads="1"/>
          </p:cNvSpPr>
          <p:nvPr>
            <p:ph type="body" idx="1"/>
          </p:nvPr>
        </p:nvSpPr>
        <p:spPr>
          <a:xfrm>
            <a:off x="323528" y="1772816"/>
            <a:ext cx="8748476" cy="3902193"/>
          </a:xfrm>
        </p:spPr>
        <p:txBody>
          <a:bodyPr>
            <a:normAutofit/>
          </a:bodyPr>
          <a:lstStyle/>
          <a:p>
            <a:pPr algn="ctr" eaLnBrk="1" hangingPunct="1">
              <a:buFontTx/>
              <a:buNone/>
            </a:pPr>
            <a:r>
              <a:rPr lang="es-ES" i="1"/>
              <a:t>"Make your build self-testing."</a:t>
            </a:r>
          </a:p>
          <a:p>
            <a:pPr lvl="1" eaLnBrk="1" hangingPunct="1"/>
            <a:endParaRPr lang="es-ES" sz="1200" b="1"/>
          </a:p>
          <a:p>
            <a:pPr eaLnBrk="1" hangingPunct="1"/>
            <a:r>
              <a:rPr lang="es-ES" b="1"/>
              <a:t>Pruebas automáticas</a:t>
            </a:r>
            <a:r>
              <a:rPr lang="es-ES"/>
              <a:t>: La importancia de la línea de cómandos para poder hacer pruebas</a:t>
            </a:r>
          </a:p>
          <a:p>
            <a:pPr lvl="1" eaLnBrk="1" hangingPunct="1"/>
            <a:r>
              <a:rPr lang="es-ES"/>
              <a:t>Distintos tipos de pruebas: test unitarios, de covertura, </a:t>
            </a:r>
            <a:r>
              <a:rPr lang="es-ES" i="1"/>
              <a:t>static analysis </a:t>
            </a:r>
            <a:r>
              <a:rPr lang="es-ES"/>
              <a:t>/ </a:t>
            </a:r>
            <a:r>
              <a:rPr lang="es-ES" i="1"/>
              <a:t>style checking</a:t>
            </a:r>
            <a:r>
              <a:rPr lang="es-ES"/>
              <a:t>, ...</a:t>
            </a: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Flecha derecha"/>
          <p:cNvSpPr/>
          <p:nvPr/>
        </p:nvSpPr>
        <p:spPr>
          <a:xfrm>
            <a:off x="827584" y="3933056"/>
            <a:ext cx="504053" cy="576062"/>
          </a:xfrm>
          <a:custGeom>
            <a:avLst>
              <a:gd name="f0" fmla="val 10800"/>
              <a:gd name="f1" fmla="val 5400"/>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pin 0 f0 21600"/>
              <a:gd name="f15" fmla="pin 0 f1 10800"/>
              <a:gd name="f16" fmla="*/ f10 f2 1"/>
              <a:gd name="f17" fmla="*/ f11 f2 1"/>
              <a:gd name="f18" fmla="val f15"/>
              <a:gd name="f19" fmla="val f14"/>
              <a:gd name="f20" fmla="+- 21600 0 f15"/>
              <a:gd name="f21" fmla="*/ f14 f12 1"/>
              <a:gd name="f22" fmla="*/ f15 f13 1"/>
              <a:gd name="f23" fmla="*/ 0 f12 1"/>
              <a:gd name="f24" fmla="*/ 0 f13 1"/>
              <a:gd name="f25" fmla="*/ f16 1 f4"/>
              <a:gd name="f26" fmla="*/ 21600 f13 1"/>
              <a:gd name="f27" fmla="*/ f17 1 f4"/>
              <a:gd name="f28" fmla="+- 21600 0 f19"/>
              <a:gd name="f29" fmla="*/ f20 f13 1"/>
              <a:gd name="f30" fmla="*/ f18 f13 1"/>
              <a:gd name="f31" fmla="*/ f19 f12 1"/>
              <a:gd name="f32" fmla="+- f25 0 f3"/>
              <a:gd name="f33" fmla="+- f27 0 f3"/>
              <a:gd name="f34" fmla="*/ f28 f18 1"/>
              <a:gd name="f35" fmla="*/ f34 1 10800"/>
              <a:gd name="f36" fmla="+- f19 f35 0"/>
              <a:gd name="f37" fmla="*/ f36 f12 1"/>
            </a:gdLst>
            <a:ahLst>
              <a:ahXY gdRefX="f0" minX="f7" maxX="f8" gdRefY="f1" minY="f7" maxY="f9">
                <a:pos x="f21" y="f22"/>
              </a:ahXY>
            </a:ahLst>
            <a:cxnLst>
              <a:cxn ang="3cd4">
                <a:pos x="hc" y="t"/>
              </a:cxn>
              <a:cxn ang="0">
                <a:pos x="r" y="vc"/>
              </a:cxn>
              <a:cxn ang="cd4">
                <a:pos x="hc" y="b"/>
              </a:cxn>
              <a:cxn ang="cd2">
                <a:pos x="l" y="vc"/>
              </a:cxn>
              <a:cxn ang="f32">
                <a:pos x="f31" y="f24"/>
              </a:cxn>
              <a:cxn ang="f33">
                <a:pos x="f31" y="f26"/>
              </a:cxn>
            </a:cxnLst>
            <a:rect l="f23" t="f30" r="f37" b="f29"/>
            <a:pathLst>
              <a:path w="21600" h="21600">
                <a:moveTo>
                  <a:pt x="f7" y="f18"/>
                </a:moveTo>
                <a:lnTo>
                  <a:pt x="f19" y="f18"/>
                </a:lnTo>
                <a:lnTo>
                  <a:pt x="f19" y="f7"/>
                </a:lnTo>
                <a:lnTo>
                  <a:pt x="f8" y="f9"/>
                </a:lnTo>
                <a:lnTo>
                  <a:pt x="f19" y="f8"/>
                </a:lnTo>
                <a:lnTo>
                  <a:pt x="f19" y="f20"/>
                </a:lnTo>
                <a:lnTo>
                  <a:pt x="f7" y="f20"/>
                </a:lnTo>
                <a:close/>
              </a:path>
            </a:pathLst>
          </a:custGeom>
          <a:solidFill>
            <a:srgbClr val="FFC000"/>
          </a:solidFill>
          <a:ln w="25402">
            <a:solidFill>
              <a:srgbClr val="385D8A"/>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800" b="0" i="0" u="none" strike="noStrike" kern="1200" cap="none" spc="0" baseline="0">
              <a:solidFill>
                <a:srgbClr val="FFFFFF"/>
              </a:solidFill>
              <a:uFillTx/>
              <a:latin typeface="Calibri"/>
            </a:endParaRP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Slide Number Placeholder 5"/>
          <p:cNvSpPr txBox="1">
            <a:spLocks noGrp="1"/>
          </p:cNvSpPr>
          <p:nvPr/>
        </p:nvSpPr>
        <p:spPr bwMode="auto">
          <a:xfrm>
            <a:off x="6553200" y="6457950"/>
            <a:ext cx="2133600" cy="400050"/>
          </a:xfrm>
          <a:prstGeom prst="rect">
            <a:avLst/>
          </a:prstGeom>
          <a:noFill/>
          <a:ln w="9525">
            <a:noFill/>
            <a:miter lim="800000"/>
            <a:headEnd/>
            <a:tailEnd/>
          </a:ln>
        </p:spPr>
        <p:txBody>
          <a:bodyPr/>
          <a:lstStyle/>
          <a:p>
            <a:pPr algn="r"/>
            <a:fld id="{00543A2F-66D7-49B0-8BFA-376F33C9F19E}" type="slidenum">
              <a:rPr lang="en-US" sz="1400">
                <a:solidFill>
                  <a:srgbClr val="C0C0C0"/>
                </a:solidFill>
                <a:latin typeface="Calibri" pitchFamily="34" charset="0"/>
              </a:rPr>
              <a:pPr algn="r"/>
              <a:t>36</a:t>
            </a:fld>
            <a:endParaRPr lang="en-US" sz="1400">
              <a:latin typeface="Calibri" pitchFamily="34" charset="0"/>
            </a:endParaRPr>
          </a:p>
        </p:txBody>
      </p:sp>
      <p:pic>
        <p:nvPicPr>
          <p:cNvPr id="7" name="Imagen 6">
            <a:extLst>
              <a:ext uri="{FF2B5EF4-FFF2-40B4-BE49-F238E27FC236}">
                <a16:creationId xmlns:a16="http://schemas.microsoft.com/office/drawing/2014/main" id="{4FE8B8C0-7ECC-4AE7-A4F7-F98120F50E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9936" y="476672"/>
            <a:ext cx="5724128" cy="3816085"/>
          </a:xfrm>
          <a:prstGeom prst="rect">
            <a:avLst/>
          </a:prstGeom>
        </p:spPr>
      </p:pic>
      <p:sp>
        <p:nvSpPr>
          <p:cNvPr id="8" name="Rectángulo: esquinas redondeadas 7">
            <a:extLst>
              <a:ext uri="{FF2B5EF4-FFF2-40B4-BE49-F238E27FC236}">
                <a16:creationId xmlns:a16="http://schemas.microsoft.com/office/drawing/2014/main" id="{983A438D-1A8B-44DC-B79C-3F06ED31451E}"/>
              </a:ext>
            </a:extLst>
          </p:cNvPr>
          <p:cNvSpPr/>
          <p:nvPr/>
        </p:nvSpPr>
        <p:spPr bwMode="auto">
          <a:xfrm>
            <a:off x="1043608" y="4797152"/>
            <a:ext cx="7416824" cy="936104"/>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3600" b="0" i="0" u="none" strike="noStrike" cap="none" normalizeH="0" baseline="0" dirty="0" err="1">
                <a:ln>
                  <a:noFill/>
                </a:ln>
                <a:solidFill>
                  <a:schemeClr val="tx1"/>
                </a:solidFill>
                <a:effectLst/>
                <a:latin typeface="Arial" pitchFamily="-105" charset="0"/>
                <a:ea typeface="MS Pゴシック" pitchFamily="-92" charset="-128"/>
                <a:cs typeface="MS Pゴシック" pitchFamily="-92" charset="-128"/>
              </a:rPr>
              <a:t>Inspección</a:t>
            </a:r>
            <a:r>
              <a:rPr kumimoji="0" lang="en-GB" sz="3600" b="0" i="0" u="none" strike="noStrike" cap="none" normalizeH="0" baseline="0" dirty="0">
                <a:ln>
                  <a:noFill/>
                </a:ln>
                <a:solidFill>
                  <a:schemeClr val="tx1"/>
                </a:solidFill>
                <a:effectLst/>
                <a:latin typeface="Arial" pitchFamily="-105" charset="0"/>
                <a:ea typeface="MS Pゴシック" pitchFamily="-92" charset="-128"/>
                <a:cs typeface="MS Pゴシック" pitchFamily="-92" charset="-128"/>
              </a:rPr>
              <a:t> vs </a:t>
            </a:r>
            <a:r>
              <a:rPr kumimoji="0" lang="en-GB" sz="3600" b="0" i="0" u="none" strike="noStrike" cap="none" normalizeH="0" baseline="0" dirty="0" err="1">
                <a:ln>
                  <a:noFill/>
                </a:ln>
                <a:solidFill>
                  <a:schemeClr val="tx1"/>
                </a:solidFill>
                <a:effectLst/>
                <a:latin typeface="Arial" pitchFamily="-105" charset="0"/>
                <a:ea typeface="MS Pゴシック" pitchFamily="-92" charset="-128"/>
                <a:cs typeface="MS Pゴシック" pitchFamily="-92" charset="-128"/>
              </a:rPr>
              <a:t>análisis</a:t>
            </a:r>
            <a:r>
              <a:rPr kumimoji="0" lang="en-GB" sz="3600" b="0" i="0" u="none" strike="noStrike" cap="none" normalizeH="0" baseline="0" dirty="0">
                <a:ln>
                  <a:noFill/>
                </a:ln>
                <a:solidFill>
                  <a:schemeClr val="tx1"/>
                </a:solidFill>
                <a:effectLst/>
                <a:latin typeface="Arial" pitchFamily="-105" charset="0"/>
                <a:ea typeface="MS Pゴシック" pitchFamily="-92" charset="-128"/>
                <a:cs typeface="MS Pゴシック" pitchFamily="-92" charset="-128"/>
              </a:rPr>
              <a:t> de </a:t>
            </a:r>
            <a:r>
              <a:rPr kumimoji="0" lang="en-GB" sz="3600" b="0" i="0" u="none" strike="noStrike" cap="none" normalizeH="0" baseline="0" dirty="0" err="1">
                <a:ln>
                  <a:noFill/>
                </a:ln>
                <a:solidFill>
                  <a:schemeClr val="tx1"/>
                </a:solidFill>
                <a:effectLst/>
                <a:latin typeface="Arial" pitchFamily="-105" charset="0"/>
                <a:ea typeface="MS Pゴシック" pitchFamily="-92" charset="-128"/>
                <a:cs typeface="MS Pゴシック" pitchFamily="-92" charset="-128"/>
              </a:rPr>
              <a:t>código</a:t>
            </a:r>
            <a:endParaRPr kumimoji="0" lang="en-GB" sz="3600" b="0" i="0" u="none" strike="noStrike" cap="none" normalizeH="0" baseline="0" dirty="0">
              <a:ln>
                <a:noFill/>
              </a:ln>
              <a:solidFill>
                <a:schemeClr val="tx1"/>
              </a:solidFill>
              <a:effectLst/>
              <a:latin typeface="Arial" pitchFamily="-105" charset="0"/>
              <a:ea typeface="MS Pゴシック" pitchFamily="-92" charset="-128"/>
              <a:cs typeface="MS Pゴシック" pitchFamily="-92" charset="-128"/>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Slide Number Placeholder 5"/>
          <p:cNvSpPr txBox="1">
            <a:spLocks noGrp="1"/>
          </p:cNvSpPr>
          <p:nvPr/>
        </p:nvSpPr>
        <p:spPr bwMode="auto">
          <a:xfrm>
            <a:off x="6553200" y="6457950"/>
            <a:ext cx="2133600" cy="400050"/>
          </a:xfrm>
          <a:prstGeom prst="rect">
            <a:avLst/>
          </a:prstGeom>
          <a:noFill/>
          <a:ln w="9525">
            <a:noFill/>
            <a:miter lim="800000"/>
            <a:headEnd/>
            <a:tailEnd/>
          </a:ln>
        </p:spPr>
        <p:txBody>
          <a:bodyPr/>
          <a:lstStyle/>
          <a:p>
            <a:pPr algn="r"/>
            <a:fld id="{00543A2F-66D7-49B0-8BFA-376F33C9F19E}" type="slidenum">
              <a:rPr lang="en-US" sz="1400">
                <a:solidFill>
                  <a:srgbClr val="C0C0C0"/>
                </a:solidFill>
                <a:latin typeface="Calibri" pitchFamily="34" charset="0"/>
              </a:rPr>
              <a:pPr algn="r"/>
              <a:t>37</a:t>
            </a:fld>
            <a:endParaRPr lang="en-US" sz="1400">
              <a:latin typeface="Calibri" pitchFamily="34" charset="0"/>
            </a:endParaRPr>
          </a:p>
        </p:txBody>
      </p:sp>
      <p:pic>
        <p:nvPicPr>
          <p:cNvPr id="7" name="Imagen 6">
            <a:extLst>
              <a:ext uri="{FF2B5EF4-FFF2-40B4-BE49-F238E27FC236}">
                <a16:creationId xmlns:a16="http://schemas.microsoft.com/office/drawing/2014/main" id="{4FE8B8C0-7ECC-4AE7-A4F7-F98120F50E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9936" y="476672"/>
            <a:ext cx="5724128" cy="3816085"/>
          </a:xfrm>
          <a:prstGeom prst="rect">
            <a:avLst/>
          </a:prstGeom>
        </p:spPr>
      </p:pic>
      <p:pic>
        <p:nvPicPr>
          <p:cNvPr id="3" name="Imagen 2" descr="Imagen que contiene persona, interior, hombre, computadora&#10;&#10;Descripción generada automáticamente">
            <a:extLst>
              <a:ext uri="{FF2B5EF4-FFF2-40B4-BE49-F238E27FC236}">
                <a16:creationId xmlns:a16="http://schemas.microsoft.com/office/drawing/2014/main" id="{573CCA8C-344D-422F-97D6-558F01FFAFC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 y="4493568"/>
            <a:ext cx="2915816" cy="2186862"/>
          </a:xfrm>
          <a:prstGeom prst="rect">
            <a:avLst/>
          </a:prstGeom>
        </p:spPr>
      </p:pic>
      <p:pic>
        <p:nvPicPr>
          <p:cNvPr id="9" name="Imagen 8" descr="Imagen que contiene reloj&#10;&#10;Descripción generada automáticamente">
            <a:extLst>
              <a:ext uri="{FF2B5EF4-FFF2-40B4-BE49-F238E27FC236}">
                <a16:creationId xmlns:a16="http://schemas.microsoft.com/office/drawing/2014/main" id="{C6C97B62-1769-4320-A10C-D0382028BC64}"/>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5031889" y="4628057"/>
            <a:ext cx="3654911" cy="2052373"/>
          </a:xfrm>
          <a:prstGeom prst="rect">
            <a:avLst/>
          </a:prstGeom>
        </p:spPr>
      </p:pic>
    </p:spTree>
    <p:extLst>
      <p:ext uri="{BB962C8B-B14F-4D97-AF65-F5344CB8AC3E}">
        <p14:creationId xmlns:p14="http://schemas.microsoft.com/office/powerpoint/2010/main" val="22752517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s-ES" dirty="0"/>
              <a:t>Código de calidad usando herramientas</a:t>
            </a:r>
          </a:p>
        </p:txBody>
      </p:sp>
      <p:sp>
        <p:nvSpPr>
          <p:cNvPr id="25603" name="Rectangle 3"/>
          <p:cNvSpPr>
            <a:spLocks noGrp="1" noChangeArrowheads="1"/>
          </p:cNvSpPr>
          <p:nvPr>
            <p:ph idx="1"/>
          </p:nvPr>
        </p:nvSpPr>
        <p:spPr/>
        <p:txBody>
          <a:bodyPr/>
          <a:lstStyle/>
          <a:p>
            <a:pPr marL="0" indent="0" eaLnBrk="1" hangingPunct="1">
              <a:lnSpc>
                <a:spcPct val="90000"/>
              </a:lnSpc>
              <a:spcAft>
                <a:spcPts val="1200"/>
              </a:spcAft>
              <a:buFontTx/>
              <a:buNone/>
            </a:pPr>
            <a:r>
              <a:rPr lang="es-ES" dirty="0"/>
              <a:t>Tanto la inspección como el análisis de código pueden servir para obtener un código de mejor calidad (recordar cosas dadas en PGPI). Este tipo de prácticas, podemos automatizarlas usando algunas herramientas de análisis estático de código o podemos institucionalizarlas llevando a cabo prácticas de inspección de código por pares, por ejemplo</a:t>
            </a:r>
          </a:p>
          <a:p>
            <a:pPr lvl="1" eaLnBrk="1" hangingPunct="1">
              <a:lnSpc>
                <a:spcPct val="90000"/>
              </a:lnSpc>
              <a:spcAft>
                <a:spcPts val="1200"/>
              </a:spcAft>
            </a:pPr>
            <a:endParaRPr lang="es-ES" sz="2000" dirty="0"/>
          </a:p>
          <a:p>
            <a:pPr marL="0" indent="0" eaLnBrk="1" hangingPunct="1">
              <a:lnSpc>
                <a:spcPct val="90000"/>
              </a:lnSpc>
              <a:spcAft>
                <a:spcPts val="1200"/>
              </a:spcAft>
            </a:pPr>
            <a:endParaRPr lang="es-ES" sz="2000" dirty="0"/>
          </a:p>
          <a:p>
            <a:pPr marL="0" indent="0" eaLnBrk="1" hangingPunct="1">
              <a:lnSpc>
                <a:spcPct val="90000"/>
              </a:lnSpc>
              <a:spcAft>
                <a:spcPts val="1200"/>
              </a:spcAft>
            </a:pPr>
            <a:endParaRPr lang="es-ES" sz="1800" dirty="0"/>
          </a:p>
        </p:txBody>
      </p:sp>
      <p:sp>
        <p:nvSpPr>
          <p:cNvPr id="25604" name="Slide Number Placeholder 5"/>
          <p:cNvSpPr txBox="1">
            <a:spLocks noGrp="1"/>
          </p:cNvSpPr>
          <p:nvPr/>
        </p:nvSpPr>
        <p:spPr bwMode="auto">
          <a:xfrm>
            <a:off x="6553200" y="6457950"/>
            <a:ext cx="2133600" cy="400050"/>
          </a:xfrm>
          <a:prstGeom prst="rect">
            <a:avLst/>
          </a:prstGeom>
          <a:noFill/>
          <a:ln w="9525">
            <a:noFill/>
            <a:miter lim="800000"/>
            <a:headEnd/>
            <a:tailEnd/>
          </a:ln>
        </p:spPr>
        <p:txBody>
          <a:bodyPr/>
          <a:lstStyle/>
          <a:p>
            <a:pPr algn="r"/>
            <a:fld id="{00543A2F-66D7-49B0-8BFA-376F33C9F19E}" type="slidenum">
              <a:rPr lang="en-US" sz="1400">
                <a:solidFill>
                  <a:srgbClr val="C0C0C0"/>
                </a:solidFill>
                <a:latin typeface="Calibri" pitchFamily="34" charset="0"/>
              </a:rPr>
              <a:pPr algn="r"/>
              <a:t>38</a:t>
            </a:fld>
            <a:endParaRPr lang="en-US" sz="1400">
              <a:latin typeface="Calibri" pitchFamily="34" charset="0"/>
            </a:endParaRPr>
          </a:p>
        </p:txBody>
      </p:sp>
    </p:spTree>
    <p:extLst>
      <p:ext uri="{BB962C8B-B14F-4D97-AF65-F5344CB8AC3E}">
        <p14:creationId xmlns:p14="http://schemas.microsoft.com/office/powerpoint/2010/main" val="30583163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8C93DF9-AB09-43FE-8E91-3E3B33BAE25E}"/>
              </a:ext>
            </a:extLst>
          </p:cNvPr>
          <p:cNvSpPr>
            <a:spLocks noGrp="1"/>
          </p:cNvSpPr>
          <p:nvPr>
            <p:ph type="title"/>
          </p:nvPr>
        </p:nvSpPr>
        <p:spPr/>
        <p:txBody>
          <a:bodyPr/>
          <a:lstStyle/>
          <a:p>
            <a:r>
              <a:rPr lang="en-GB" dirty="0"/>
              <a:t>La </a:t>
            </a:r>
            <a:r>
              <a:rPr lang="en-GB" dirty="0" err="1"/>
              <a:t>calidad</a:t>
            </a:r>
            <a:r>
              <a:rPr lang="en-GB" dirty="0"/>
              <a:t> del </a:t>
            </a:r>
            <a:r>
              <a:rPr lang="en-GB" dirty="0" err="1"/>
              <a:t>código</a:t>
            </a:r>
            <a:endParaRPr lang="en-GB" dirty="0"/>
          </a:p>
        </p:txBody>
      </p:sp>
      <p:pic>
        <p:nvPicPr>
          <p:cNvPr id="6" name="Marcador de contenido 5" descr="Imagen que contiene texto, mapa&#10;&#10;Descripción generada automáticamente">
            <a:extLst>
              <a:ext uri="{FF2B5EF4-FFF2-40B4-BE49-F238E27FC236}">
                <a16:creationId xmlns:a16="http://schemas.microsoft.com/office/drawing/2014/main" id="{C8DC737F-DB22-4CC0-8884-8849337DC325}"/>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583668" y="1124744"/>
            <a:ext cx="5976664" cy="5414856"/>
          </a:xfrm>
        </p:spPr>
      </p:pic>
    </p:spTree>
    <p:extLst>
      <p:ext uri="{BB962C8B-B14F-4D97-AF65-F5344CB8AC3E}">
        <p14:creationId xmlns:p14="http://schemas.microsoft.com/office/powerpoint/2010/main" val="25096173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Flecha derecha"/>
          <p:cNvSpPr/>
          <p:nvPr/>
        </p:nvSpPr>
        <p:spPr>
          <a:xfrm>
            <a:off x="323523" y="1412778"/>
            <a:ext cx="504053" cy="576062"/>
          </a:xfrm>
          <a:custGeom>
            <a:avLst>
              <a:gd name="f0" fmla="val 10800"/>
              <a:gd name="f1" fmla="val 5400"/>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pin 0 f0 21600"/>
              <a:gd name="f15" fmla="pin 0 f1 10800"/>
              <a:gd name="f16" fmla="*/ f10 f2 1"/>
              <a:gd name="f17" fmla="*/ f11 f2 1"/>
              <a:gd name="f18" fmla="val f15"/>
              <a:gd name="f19" fmla="val f14"/>
              <a:gd name="f20" fmla="+- 21600 0 f15"/>
              <a:gd name="f21" fmla="*/ f14 f12 1"/>
              <a:gd name="f22" fmla="*/ f15 f13 1"/>
              <a:gd name="f23" fmla="*/ 0 f12 1"/>
              <a:gd name="f24" fmla="*/ 0 f13 1"/>
              <a:gd name="f25" fmla="*/ f16 1 f4"/>
              <a:gd name="f26" fmla="*/ 21600 f13 1"/>
              <a:gd name="f27" fmla="*/ f17 1 f4"/>
              <a:gd name="f28" fmla="+- 21600 0 f19"/>
              <a:gd name="f29" fmla="*/ f20 f13 1"/>
              <a:gd name="f30" fmla="*/ f18 f13 1"/>
              <a:gd name="f31" fmla="*/ f19 f12 1"/>
              <a:gd name="f32" fmla="+- f25 0 f3"/>
              <a:gd name="f33" fmla="+- f27 0 f3"/>
              <a:gd name="f34" fmla="*/ f28 f18 1"/>
              <a:gd name="f35" fmla="*/ f34 1 10800"/>
              <a:gd name="f36" fmla="+- f19 f35 0"/>
              <a:gd name="f37" fmla="*/ f36 f12 1"/>
            </a:gdLst>
            <a:ahLst>
              <a:ahXY gdRefX="f0" minX="f7" maxX="f8" gdRefY="f1" minY="f7" maxY="f9">
                <a:pos x="f21" y="f22"/>
              </a:ahXY>
            </a:ahLst>
            <a:cxnLst>
              <a:cxn ang="3cd4">
                <a:pos x="hc" y="t"/>
              </a:cxn>
              <a:cxn ang="0">
                <a:pos x="r" y="vc"/>
              </a:cxn>
              <a:cxn ang="cd4">
                <a:pos x="hc" y="b"/>
              </a:cxn>
              <a:cxn ang="cd2">
                <a:pos x="l" y="vc"/>
              </a:cxn>
              <a:cxn ang="f32">
                <a:pos x="f31" y="f24"/>
              </a:cxn>
              <a:cxn ang="f33">
                <a:pos x="f31" y="f26"/>
              </a:cxn>
            </a:cxnLst>
            <a:rect l="f23" t="f30" r="f37" b="f29"/>
            <a:pathLst>
              <a:path w="21600" h="21600">
                <a:moveTo>
                  <a:pt x="f7" y="f18"/>
                </a:moveTo>
                <a:lnTo>
                  <a:pt x="f19" y="f18"/>
                </a:lnTo>
                <a:lnTo>
                  <a:pt x="f19" y="f7"/>
                </a:lnTo>
                <a:lnTo>
                  <a:pt x="f8" y="f9"/>
                </a:lnTo>
                <a:lnTo>
                  <a:pt x="f19" y="f8"/>
                </a:lnTo>
                <a:lnTo>
                  <a:pt x="f19" y="f20"/>
                </a:lnTo>
                <a:lnTo>
                  <a:pt x="f7" y="f20"/>
                </a:lnTo>
                <a:close/>
              </a:path>
            </a:pathLst>
          </a:custGeom>
          <a:solidFill>
            <a:srgbClr val="FFC000"/>
          </a:solidFill>
          <a:ln w="25402">
            <a:solidFill>
              <a:srgbClr val="385D8A"/>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800" b="0" i="0" u="none" strike="noStrike" kern="1200" cap="none" spc="0" baseline="0">
              <a:solidFill>
                <a:srgbClr val="FFFFFF"/>
              </a:solidFill>
              <a:uFillTx/>
              <a:latin typeface="Calibri"/>
            </a:endParaRPr>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B6628E84-FDB1-4C5D-B8B7-B5051562ACFD}"/>
              </a:ext>
            </a:extLst>
          </p:cNvPr>
          <p:cNvSpPr>
            <a:spLocks noGrp="1"/>
          </p:cNvSpPr>
          <p:nvPr>
            <p:ph sz="half" idx="1"/>
          </p:nvPr>
        </p:nvSpPr>
        <p:spPr>
          <a:xfrm>
            <a:off x="1367644" y="1104900"/>
            <a:ext cx="6408712" cy="4648200"/>
          </a:xfrm>
        </p:spPr>
        <p:style>
          <a:lnRef idx="3">
            <a:schemeClr val="lt1"/>
          </a:lnRef>
          <a:fillRef idx="1">
            <a:schemeClr val="accent6"/>
          </a:fillRef>
          <a:effectRef idx="1">
            <a:schemeClr val="accent6"/>
          </a:effectRef>
          <a:fontRef idx="minor">
            <a:schemeClr val="lt1"/>
          </a:fontRef>
        </p:style>
        <p:txBody>
          <a:bodyPr lIns="180000" tIns="180000" rIns="180000" bIns="180000"/>
          <a:lstStyle/>
          <a:p>
            <a:pPr marL="0" indent="0" algn="ctr">
              <a:buNone/>
            </a:pPr>
            <a:r>
              <a:rPr lang="es-ES" sz="5400" dirty="0"/>
              <a:t>¿Qué hacer con inspección de código y qué con análisis estático?</a:t>
            </a:r>
          </a:p>
          <a:p>
            <a:pPr marL="0" indent="0" algn="ctr">
              <a:buNone/>
            </a:pPr>
            <a:r>
              <a:rPr lang="es-ES" sz="5400" dirty="0"/>
              <a:t> ¡Buscar ejemplos! </a:t>
            </a:r>
          </a:p>
        </p:txBody>
      </p:sp>
    </p:spTree>
    <p:extLst>
      <p:ext uri="{BB962C8B-B14F-4D97-AF65-F5344CB8AC3E}">
        <p14:creationId xmlns:p14="http://schemas.microsoft.com/office/powerpoint/2010/main" val="21314161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Flecha derecha"/>
          <p:cNvSpPr/>
          <p:nvPr/>
        </p:nvSpPr>
        <p:spPr>
          <a:xfrm>
            <a:off x="827587" y="4293098"/>
            <a:ext cx="504053" cy="576062"/>
          </a:xfrm>
          <a:custGeom>
            <a:avLst>
              <a:gd name="f0" fmla="val 10800"/>
              <a:gd name="f1" fmla="val 5400"/>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pin 0 f0 21600"/>
              <a:gd name="f15" fmla="pin 0 f1 10800"/>
              <a:gd name="f16" fmla="*/ f10 f2 1"/>
              <a:gd name="f17" fmla="*/ f11 f2 1"/>
              <a:gd name="f18" fmla="val f15"/>
              <a:gd name="f19" fmla="val f14"/>
              <a:gd name="f20" fmla="+- 21600 0 f15"/>
              <a:gd name="f21" fmla="*/ f14 f12 1"/>
              <a:gd name="f22" fmla="*/ f15 f13 1"/>
              <a:gd name="f23" fmla="*/ 0 f12 1"/>
              <a:gd name="f24" fmla="*/ 0 f13 1"/>
              <a:gd name="f25" fmla="*/ f16 1 f4"/>
              <a:gd name="f26" fmla="*/ 21600 f13 1"/>
              <a:gd name="f27" fmla="*/ f17 1 f4"/>
              <a:gd name="f28" fmla="+- 21600 0 f19"/>
              <a:gd name="f29" fmla="*/ f20 f13 1"/>
              <a:gd name="f30" fmla="*/ f18 f13 1"/>
              <a:gd name="f31" fmla="*/ f19 f12 1"/>
              <a:gd name="f32" fmla="+- f25 0 f3"/>
              <a:gd name="f33" fmla="+- f27 0 f3"/>
              <a:gd name="f34" fmla="*/ f28 f18 1"/>
              <a:gd name="f35" fmla="*/ f34 1 10800"/>
              <a:gd name="f36" fmla="+- f19 f35 0"/>
              <a:gd name="f37" fmla="*/ f36 f12 1"/>
            </a:gdLst>
            <a:ahLst>
              <a:ahXY gdRefX="f0" minX="f7" maxX="f8" gdRefY="f1" minY="f7" maxY="f9">
                <a:pos x="f21" y="f22"/>
              </a:ahXY>
            </a:ahLst>
            <a:cxnLst>
              <a:cxn ang="3cd4">
                <a:pos x="hc" y="t"/>
              </a:cxn>
              <a:cxn ang="0">
                <a:pos x="r" y="vc"/>
              </a:cxn>
              <a:cxn ang="cd4">
                <a:pos x="hc" y="b"/>
              </a:cxn>
              <a:cxn ang="cd2">
                <a:pos x="l" y="vc"/>
              </a:cxn>
              <a:cxn ang="f32">
                <a:pos x="f31" y="f24"/>
              </a:cxn>
              <a:cxn ang="f33">
                <a:pos x="f31" y="f26"/>
              </a:cxn>
            </a:cxnLst>
            <a:rect l="f23" t="f30" r="f37" b="f29"/>
            <a:pathLst>
              <a:path w="21600" h="21600">
                <a:moveTo>
                  <a:pt x="f7" y="f18"/>
                </a:moveTo>
                <a:lnTo>
                  <a:pt x="f19" y="f18"/>
                </a:lnTo>
                <a:lnTo>
                  <a:pt x="f19" y="f7"/>
                </a:lnTo>
                <a:lnTo>
                  <a:pt x="f8" y="f9"/>
                </a:lnTo>
                <a:lnTo>
                  <a:pt x="f19" y="f8"/>
                </a:lnTo>
                <a:lnTo>
                  <a:pt x="f19" y="f20"/>
                </a:lnTo>
                <a:lnTo>
                  <a:pt x="f7" y="f20"/>
                </a:lnTo>
                <a:close/>
              </a:path>
            </a:pathLst>
          </a:custGeom>
          <a:solidFill>
            <a:srgbClr val="FFC000"/>
          </a:solidFill>
          <a:ln w="25402">
            <a:solidFill>
              <a:srgbClr val="385D8A"/>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800" b="0" i="0" u="none" strike="noStrike" kern="1200" cap="none" spc="0" baseline="0">
              <a:solidFill>
                <a:srgbClr val="FFFFFF"/>
              </a:solidFill>
              <a:uFillTx/>
              <a:latin typeface="Calibri"/>
            </a:endParaRPr>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a:t>Feedback</a:t>
            </a:r>
          </a:p>
        </p:txBody>
      </p:sp>
      <p:sp>
        <p:nvSpPr>
          <p:cNvPr id="6" name="Marcador de contenido 2">
            <a:extLst>
              <a:ext uri="{FF2B5EF4-FFF2-40B4-BE49-F238E27FC236}">
                <a16:creationId xmlns:a16="http://schemas.microsoft.com/office/drawing/2014/main" id="{FCAABF51-37AB-4915-B2C0-751835701A16}"/>
              </a:ext>
            </a:extLst>
          </p:cNvPr>
          <p:cNvSpPr>
            <a:spLocks noGrp="1"/>
          </p:cNvSpPr>
          <p:nvPr>
            <p:ph sz="half" idx="1"/>
          </p:nvPr>
        </p:nvSpPr>
        <p:spPr>
          <a:xfrm>
            <a:off x="899592" y="1124744"/>
            <a:ext cx="6876764" cy="5132412"/>
          </a:xfrm>
        </p:spPr>
        <p:style>
          <a:lnRef idx="3">
            <a:schemeClr val="lt1"/>
          </a:lnRef>
          <a:fillRef idx="1">
            <a:schemeClr val="accent6"/>
          </a:fillRef>
          <a:effectRef idx="1">
            <a:schemeClr val="accent6"/>
          </a:effectRef>
          <a:fontRef idx="minor">
            <a:schemeClr val="lt1"/>
          </a:fontRef>
        </p:style>
        <p:txBody>
          <a:bodyPr lIns="180000" tIns="180000" rIns="180000" bIns="180000"/>
          <a:lstStyle/>
          <a:p>
            <a:pPr marL="0" indent="0" algn="ctr">
              <a:buNone/>
            </a:pPr>
            <a:r>
              <a:rPr lang="es-ES" sz="5400" dirty="0"/>
              <a:t>¿Qué información se le puede dar al usuario? ¿Cómo?</a:t>
            </a:r>
          </a:p>
          <a:p>
            <a:pPr marL="0" indent="0" algn="ctr">
              <a:buNone/>
            </a:pPr>
            <a:r>
              <a:rPr lang="es-ES" sz="5400" dirty="0"/>
              <a:t> ¡Buscar ejemplos! </a:t>
            </a:r>
          </a:p>
        </p:txBody>
      </p:sp>
    </p:spTree>
    <p:extLst>
      <p:ext uri="{BB962C8B-B14F-4D97-AF65-F5344CB8AC3E}">
        <p14:creationId xmlns:p14="http://schemas.microsoft.com/office/powerpoint/2010/main" val="40488372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5 Flecha derecha"/>
          <p:cNvSpPr/>
          <p:nvPr/>
        </p:nvSpPr>
        <p:spPr>
          <a:xfrm>
            <a:off x="827587" y="4581128"/>
            <a:ext cx="504053" cy="576062"/>
          </a:xfrm>
          <a:custGeom>
            <a:avLst>
              <a:gd name="f0" fmla="val 10800"/>
              <a:gd name="f1" fmla="val 5400"/>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pin 0 f0 21600"/>
              <a:gd name="f15" fmla="pin 0 f1 10800"/>
              <a:gd name="f16" fmla="*/ f10 f2 1"/>
              <a:gd name="f17" fmla="*/ f11 f2 1"/>
              <a:gd name="f18" fmla="val f15"/>
              <a:gd name="f19" fmla="val f14"/>
              <a:gd name="f20" fmla="+- 21600 0 f15"/>
              <a:gd name="f21" fmla="*/ f14 f12 1"/>
              <a:gd name="f22" fmla="*/ f15 f13 1"/>
              <a:gd name="f23" fmla="*/ 0 f12 1"/>
              <a:gd name="f24" fmla="*/ 0 f13 1"/>
              <a:gd name="f25" fmla="*/ f16 1 f4"/>
              <a:gd name="f26" fmla="*/ 21600 f13 1"/>
              <a:gd name="f27" fmla="*/ f17 1 f4"/>
              <a:gd name="f28" fmla="+- 21600 0 f19"/>
              <a:gd name="f29" fmla="*/ f20 f13 1"/>
              <a:gd name="f30" fmla="*/ f18 f13 1"/>
              <a:gd name="f31" fmla="*/ f19 f12 1"/>
              <a:gd name="f32" fmla="+- f25 0 f3"/>
              <a:gd name="f33" fmla="+- f27 0 f3"/>
              <a:gd name="f34" fmla="*/ f28 f18 1"/>
              <a:gd name="f35" fmla="*/ f34 1 10800"/>
              <a:gd name="f36" fmla="+- f19 f35 0"/>
              <a:gd name="f37" fmla="*/ f36 f12 1"/>
            </a:gdLst>
            <a:ahLst>
              <a:ahXY gdRefX="f0" minX="f7" maxX="f8" gdRefY="f1" minY="f7" maxY="f9">
                <a:pos x="f21" y="f22"/>
              </a:ahXY>
            </a:ahLst>
            <a:cxnLst>
              <a:cxn ang="3cd4">
                <a:pos x="hc" y="t"/>
              </a:cxn>
              <a:cxn ang="0">
                <a:pos x="r" y="vc"/>
              </a:cxn>
              <a:cxn ang="cd4">
                <a:pos x="hc" y="b"/>
              </a:cxn>
              <a:cxn ang="cd2">
                <a:pos x="l" y="vc"/>
              </a:cxn>
              <a:cxn ang="f32">
                <a:pos x="f31" y="f24"/>
              </a:cxn>
              <a:cxn ang="f33">
                <a:pos x="f31" y="f26"/>
              </a:cxn>
            </a:cxnLst>
            <a:rect l="f23" t="f30" r="f37" b="f29"/>
            <a:pathLst>
              <a:path w="21600" h="21600">
                <a:moveTo>
                  <a:pt x="f7" y="f18"/>
                </a:moveTo>
                <a:lnTo>
                  <a:pt x="f19" y="f18"/>
                </a:lnTo>
                <a:lnTo>
                  <a:pt x="f19" y="f7"/>
                </a:lnTo>
                <a:lnTo>
                  <a:pt x="f8" y="f9"/>
                </a:lnTo>
                <a:lnTo>
                  <a:pt x="f19" y="f8"/>
                </a:lnTo>
                <a:lnTo>
                  <a:pt x="f19" y="f20"/>
                </a:lnTo>
                <a:lnTo>
                  <a:pt x="f7" y="f20"/>
                </a:lnTo>
                <a:close/>
              </a:path>
            </a:pathLst>
          </a:custGeom>
          <a:solidFill>
            <a:srgbClr val="FFC000"/>
          </a:solidFill>
          <a:ln w="25402">
            <a:solidFill>
              <a:srgbClr val="385D8A"/>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800" b="0" i="0" u="none" strike="noStrike" kern="1200" cap="none" spc="0" baseline="0">
              <a:solidFill>
                <a:srgbClr val="FFFFFF"/>
              </a:solidFill>
              <a:uFillTx/>
              <a:latin typeface="Calibri"/>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Ecosistema de desarrollo</a:t>
            </a:r>
          </a:p>
        </p:txBody>
      </p:sp>
      <p:pic>
        <p:nvPicPr>
          <p:cNvPr id="3" name="Picture 2" descr="C:\Users\usuario\Dropbox\Oposiciones\Prometeo2012\EjecuciónProyecto\SRI\entregables\final\Lineamientos\latex\figures\fig-mapa-herramientas.png"/>
          <p:cNvPicPr>
            <a:picLocks noChangeAspect="1" noChangeArrowheads="1"/>
          </p:cNvPicPr>
          <p:nvPr/>
        </p:nvPicPr>
        <p:blipFill>
          <a:blip r:embed="rId2" cstate="print"/>
          <a:srcRect/>
          <a:stretch>
            <a:fillRect/>
          </a:stretch>
        </p:blipFill>
        <p:spPr bwMode="auto">
          <a:xfrm>
            <a:off x="827584" y="781921"/>
            <a:ext cx="7613973" cy="6031455"/>
          </a:xfrm>
          <a:prstGeom prst="rect">
            <a:avLst/>
          </a:prstGeom>
          <a:noFill/>
        </p:spPr>
      </p:pic>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noGrp="1"/>
          </p:cNvSpPr>
          <p:nvPr>
            <p:ph type="title"/>
          </p:nvPr>
        </p:nvSpPr>
        <p:spPr/>
        <p:txBody>
          <a:bodyPr/>
          <a:lstStyle/>
          <a:p>
            <a:pPr lvl="0"/>
            <a:r>
              <a:rPr lang="es-ES"/>
              <a:t>Índice</a:t>
            </a:r>
          </a:p>
        </p:txBody>
      </p:sp>
      <p:sp>
        <p:nvSpPr>
          <p:cNvPr id="3" name="5 Flecha derecha"/>
          <p:cNvSpPr/>
          <p:nvPr/>
        </p:nvSpPr>
        <p:spPr>
          <a:xfrm>
            <a:off x="323523" y="4509120"/>
            <a:ext cx="504053" cy="576062"/>
          </a:xfrm>
          <a:custGeom>
            <a:avLst>
              <a:gd name="f0" fmla="val 10800"/>
              <a:gd name="f1" fmla="val 5400"/>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pin 0 f0 21600"/>
              <a:gd name="f15" fmla="pin 0 f1 10800"/>
              <a:gd name="f16" fmla="*/ f10 f2 1"/>
              <a:gd name="f17" fmla="*/ f11 f2 1"/>
              <a:gd name="f18" fmla="val f15"/>
              <a:gd name="f19" fmla="val f14"/>
              <a:gd name="f20" fmla="+- 21600 0 f15"/>
              <a:gd name="f21" fmla="*/ f14 f12 1"/>
              <a:gd name="f22" fmla="*/ f15 f13 1"/>
              <a:gd name="f23" fmla="*/ 0 f12 1"/>
              <a:gd name="f24" fmla="*/ 0 f13 1"/>
              <a:gd name="f25" fmla="*/ f16 1 f4"/>
              <a:gd name="f26" fmla="*/ 21600 f13 1"/>
              <a:gd name="f27" fmla="*/ f17 1 f4"/>
              <a:gd name="f28" fmla="+- 21600 0 f19"/>
              <a:gd name="f29" fmla="*/ f20 f13 1"/>
              <a:gd name="f30" fmla="*/ f18 f13 1"/>
              <a:gd name="f31" fmla="*/ f19 f12 1"/>
              <a:gd name="f32" fmla="+- f25 0 f3"/>
              <a:gd name="f33" fmla="+- f27 0 f3"/>
              <a:gd name="f34" fmla="*/ f28 f18 1"/>
              <a:gd name="f35" fmla="*/ f34 1 10800"/>
              <a:gd name="f36" fmla="+- f19 f35 0"/>
              <a:gd name="f37" fmla="*/ f36 f12 1"/>
            </a:gdLst>
            <a:ahLst>
              <a:ahXY gdRefX="f0" minX="f7" maxX="f8" gdRefY="f1" minY="f7" maxY="f9">
                <a:pos x="f21" y="f22"/>
              </a:ahXY>
            </a:ahLst>
            <a:cxnLst>
              <a:cxn ang="3cd4">
                <a:pos x="hc" y="t"/>
              </a:cxn>
              <a:cxn ang="0">
                <a:pos x="r" y="vc"/>
              </a:cxn>
              <a:cxn ang="cd4">
                <a:pos x="hc" y="b"/>
              </a:cxn>
              <a:cxn ang="cd2">
                <a:pos x="l" y="vc"/>
              </a:cxn>
              <a:cxn ang="f32">
                <a:pos x="f31" y="f24"/>
              </a:cxn>
              <a:cxn ang="f33">
                <a:pos x="f31" y="f26"/>
              </a:cxn>
            </a:cxnLst>
            <a:rect l="f23" t="f30" r="f37" b="f29"/>
            <a:pathLst>
              <a:path w="21600" h="21600">
                <a:moveTo>
                  <a:pt x="f7" y="f18"/>
                </a:moveTo>
                <a:lnTo>
                  <a:pt x="f19" y="f18"/>
                </a:lnTo>
                <a:lnTo>
                  <a:pt x="f19" y="f7"/>
                </a:lnTo>
                <a:lnTo>
                  <a:pt x="f8" y="f9"/>
                </a:lnTo>
                <a:lnTo>
                  <a:pt x="f19" y="f8"/>
                </a:lnTo>
                <a:lnTo>
                  <a:pt x="f19" y="f20"/>
                </a:lnTo>
                <a:lnTo>
                  <a:pt x="f7" y="f20"/>
                </a:lnTo>
                <a:close/>
              </a:path>
            </a:pathLst>
          </a:custGeom>
          <a:solidFill>
            <a:srgbClr val="FFC000"/>
          </a:solidFill>
          <a:ln w="25402">
            <a:solidFill>
              <a:srgbClr val="385D8A"/>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800" b="0" i="0" u="none" strike="noStrike" kern="1200" cap="none" spc="0" baseline="0">
              <a:solidFill>
                <a:srgbClr val="FFFFFF"/>
              </a:solidFill>
              <a:uFillTx/>
              <a:latin typeface="Calibri"/>
            </a:endParaRPr>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noGrp="1"/>
          </p:cNvSpPr>
          <p:nvPr>
            <p:ph type="title"/>
          </p:nvPr>
        </p:nvSpPr>
        <p:spPr/>
        <p:txBody>
          <a:bodyPr/>
          <a:lstStyle/>
          <a:p>
            <a:pPr lvl="0"/>
            <a:r>
              <a:rPr lang="es-ES"/>
              <a:t>Resumen</a:t>
            </a:r>
          </a:p>
        </p:txBody>
      </p:sp>
      <p:sp>
        <p:nvSpPr>
          <p:cNvPr id="3" name="2 Marcador de contenido"/>
          <p:cNvSpPr txBox="1">
            <a:spLocks noGrp="1"/>
          </p:cNvSpPr>
          <p:nvPr>
            <p:ph type="body" idx="4294967295"/>
          </p:nvPr>
        </p:nvSpPr>
        <p:spPr>
          <a:xfrm>
            <a:off x="251524" y="764703"/>
            <a:ext cx="8640961" cy="5853110"/>
          </a:xfrm>
        </p:spPr>
        <p:txBody>
          <a:bodyPr/>
          <a:lstStyle/>
          <a:p>
            <a:pPr lvl="0">
              <a:lnSpc>
                <a:spcPct val="80000"/>
              </a:lnSpc>
            </a:pPr>
            <a:r>
              <a:rPr lang="es-ES" sz="3000" dirty="0"/>
              <a:t>¿Qué hemos aprendido?</a:t>
            </a:r>
          </a:p>
          <a:p>
            <a:pPr lvl="1">
              <a:lnSpc>
                <a:spcPct val="80000"/>
              </a:lnSpc>
            </a:pPr>
            <a:r>
              <a:rPr lang="es-ES" dirty="0"/>
              <a:t>Construir/ensamblar software es algo más que “compilar”</a:t>
            </a:r>
          </a:p>
          <a:p>
            <a:pPr lvl="1">
              <a:lnSpc>
                <a:spcPct val="80000"/>
              </a:lnSpc>
            </a:pPr>
            <a:r>
              <a:rPr lang="es-ES_tradnl" dirty="0"/>
              <a:t>La integración es un problema que hay que tratar</a:t>
            </a:r>
          </a:p>
          <a:p>
            <a:pPr lvl="1">
              <a:lnSpc>
                <a:spcPct val="80000"/>
              </a:lnSpc>
            </a:pPr>
            <a:r>
              <a:rPr lang="es-ES_tradnl" dirty="0"/>
              <a:t>La integración continua aboga por hacerlo desde el primer momento</a:t>
            </a:r>
          </a:p>
          <a:p>
            <a:pPr lvl="1">
              <a:lnSpc>
                <a:spcPct val="80000"/>
              </a:lnSpc>
            </a:pPr>
            <a:r>
              <a:rPr lang="es-ES_tradnl" dirty="0"/>
              <a:t>Automatizar la construcción se convierte en fundamental</a:t>
            </a:r>
            <a:endParaRPr lang="es-ES" dirty="0"/>
          </a:p>
          <a:p>
            <a:pPr lvl="0">
              <a:lnSpc>
                <a:spcPct val="80000"/>
              </a:lnSpc>
            </a:pPr>
            <a:r>
              <a:rPr lang="es-ES" sz="3000" dirty="0"/>
              <a:t>¿Qué veremos en las siguientes lecciones?</a:t>
            </a:r>
          </a:p>
          <a:p>
            <a:pPr lvl="1">
              <a:lnSpc>
                <a:spcPct val="80000"/>
              </a:lnSpc>
            </a:pPr>
            <a:r>
              <a:rPr lang="es-ES" dirty="0"/>
              <a:t>Gestión de las incidencias, pruebas, código…</a:t>
            </a:r>
          </a:p>
          <a:p>
            <a:pPr lvl="1">
              <a:lnSpc>
                <a:spcPct val="80000"/>
              </a:lnSpc>
            </a:pPr>
            <a:r>
              <a:rPr lang="es-ES_tradnl" dirty="0"/>
              <a:t>En práctica herramientas de construcción, servidores de integración continua</a:t>
            </a:r>
            <a:endParaRPr lang="es-ES" dirty="0"/>
          </a:p>
          <a:p>
            <a:pPr lvl="1">
              <a:lnSpc>
                <a:spcPct val="80000"/>
              </a:lnSpc>
            </a:pPr>
            <a:endParaRPr lang="es-ES" dirty="0"/>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noGrp="1"/>
          </p:cNvSpPr>
          <p:nvPr>
            <p:ph type="title"/>
          </p:nvPr>
        </p:nvSpPr>
        <p:spPr/>
        <p:txBody>
          <a:bodyPr/>
          <a:lstStyle/>
          <a:p>
            <a:pPr lvl="0"/>
            <a:r>
              <a:rPr lang="es-ES"/>
              <a:t>Índice</a:t>
            </a:r>
          </a:p>
        </p:txBody>
      </p:sp>
      <p:sp>
        <p:nvSpPr>
          <p:cNvPr id="3" name="5 Flecha derecha"/>
          <p:cNvSpPr/>
          <p:nvPr/>
        </p:nvSpPr>
        <p:spPr>
          <a:xfrm>
            <a:off x="323523" y="5301208"/>
            <a:ext cx="504053" cy="576062"/>
          </a:xfrm>
          <a:custGeom>
            <a:avLst>
              <a:gd name="f0" fmla="val 10800"/>
              <a:gd name="f1" fmla="val 5400"/>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pin 0 f0 21600"/>
              <a:gd name="f15" fmla="pin 0 f1 10800"/>
              <a:gd name="f16" fmla="*/ f10 f2 1"/>
              <a:gd name="f17" fmla="*/ f11 f2 1"/>
              <a:gd name="f18" fmla="val f15"/>
              <a:gd name="f19" fmla="val f14"/>
              <a:gd name="f20" fmla="+- 21600 0 f15"/>
              <a:gd name="f21" fmla="*/ f14 f12 1"/>
              <a:gd name="f22" fmla="*/ f15 f13 1"/>
              <a:gd name="f23" fmla="*/ 0 f12 1"/>
              <a:gd name="f24" fmla="*/ 0 f13 1"/>
              <a:gd name="f25" fmla="*/ f16 1 f4"/>
              <a:gd name="f26" fmla="*/ 21600 f13 1"/>
              <a:gd name="f27" fmla="*/ f17 1 f4"/>
              <a:gd name="f28" fmla="+- 21600 0 f19"/>
              <a:gd name="f29" fmla="*/ f20 f13 1"/>
              <a:gd name="f30" fmla="*/ f18 f13 1"/>
              <a:gd name="f31" fmla="*/ f19 f12 1"/>
              <a:gd name="f32" fmla="+- f25 0 f3"/>
              <a:gd name="f33" fmla="+- f27 0 f3"/>
              <a:gd name="f34" fmla="*/ f28 f18 1"/>
              <a:gd name="f35" fmla="*/ f34 1 10800"/>
              <a:gd name="f36" fmla="+- f19 f35 0"/>
              <a:gd name="f37" fmla="*/ f36 f12 1"/>
            </a:gdLst>
            <a:ahLst>
              <a:ahXY gdRefX="f0" minX="f7" maxX="f8" gdRefY="f1" minY="f7" maxY="f9">
                <a:pos x="f21" y="f22"/>
              </a:ahXY>
            </a:ahLst>
            <a:cxnLst>
              <a:cxn ang="3cd4">
                <a:pos x="hc" y="t"/>
              </a:cxn>
              <a:cxn ang="0">
                <a:pos x="r" y="vc"/>
              </a:cxn>
              <a:cxn ang="cd4">
                <a:pos x="hc" y="b"/>
              </a:cxn>
              <a:cxn ang="cd2">
                <a:pos x="l" y="vc"/>
              </a:cxn>
              <a:cxn ang="f32">
                <a:pos x="f31" y="f24"/>
              </a:cxn>
              <a:cxn ang="f33">
                <a:pos x="f31" y="f26"/>
              </a:cxn>
            </a:cxnLst>
            <a:rect l="f23" t="f30" r="f37" b="f29"/>
            <a:pathLst>
              <a:path w="21600" h="21600">
                <a:moveTo>
                  <a:pt x="f7" y="f18"/>
                </a:moveTo>
                <a:lnTo>
                  <a:pt x="f19" y="f18"/>
                </a:lnTo>
                <a:lnTo>
                  <a:pt x="f19" y="f7"/>
                </a:lnTo>
                <a:lnTo>
                  <a:pt x="f8" y="f9"/>
                </a:lnTo>
                <a:lnTo>
                  <a:pt x="f19" y="f8"/>
                </a:lnTo>
                <a:lnTo>
                  <a:pt x="f19" y="f20"/>
                </a:lnTo>
                <a:lnTo>
                  <a:pt x="f7" y="f20"/>
                </a:lnTo>
                <a:close/>
              </a:path>
            </a:pathLst>
          </a:custGeom>
          <a:solidFill>
            <a:srgbClr val="FFC000"/>
          </a:solidFill>
          <a:ln w="25402">
            <a:solidFill>
              <a:srgbClr val="385D8A"/>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800" b="0" i="0" u="none" strike="noStrike" kern="1200" cap="none" spc="0" baseline="0">
              <a:solidFill>
                <a:srgbClr val="FFFFFF"/>
              </a:solidFill>
              <a:uFillTx/>
              <a:latin typeface="Calibri"/>
            </a:endParaRPr>
          </a:p>
        </p:txBody>
      </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noGrp="1"/>
          </p:cNvSpPr>
          <p:nvPr>
            <p:ph type="title" idx="4294967295"/>
          </p:nvPr>
        </p:nvSpPr>
        <p:spPr>
          <a:xfrm>
            <a:off x="515877" y="151918"/>
            <a:ext cx="7788237" cy="762481"/>
          </a:xfrm>
        </p:spPr>
        <p:txBody>
          <a:bodyPr>
            <a:spAutoFit/>
          </a:bodyPr>
          <a:lstStyle/>
          <a:p>
            <a:pPr lvl="0"/>
            <a:r>
              <a:rPr lang="es-ES"/>
              <a:t>Bibliografía</a:t>
            </a:r>
          </a:p>
        </p:txBody>
      </p:sp>
      <p:pic>
        <p:nvPicPr>
          <p:cNvPr id="8" name="Picture 2"/>
          <p:cNvPicPr>
            <a:picLocks noChangeAspect="1"/>
          </p:cNvPicPr>
          <p:nvPr/>
        </p:nvPicPr>
        <p:blipFill>
          <a:blip r:embed="rId3" cstate="print"/>
          <a:srcRect/>
          <a:stretch>
            <a:fillRect/>
          </a:stretch>
        </p:blipFill>
        <p:spPr>
          <a:xfrm>
            <a:off x="6305908" y="1052736"/>
            <a:ext cx="2154523" cy="2808312"/>
          </a:xfrm>
          <a:prstGeom prst="rect">
            <a:avLst/>
          </a:prstGeom>
          <a:noFill/>
          <a:ln>
            <a:noFill/>
          </a:ln>
        </p:spPr>
      </p:pic>
      <p:pic>
        <p:nvPicPr>
          <p:cNvPr id="6146" name="Picture 2" descr="http://martinfowler.com/books/continuousDelivery.jpg"/>
          <p:cNvPicPr>
            <a:picLocks noChangeAspect="1" noChangeArrowheads="1"/>
          </p:cNvPicPr>
          <p:nvPr/>
        </p:nvPicPr>
        <p:blipFill>
          <a:blip r:embed="rId4" cstate="print"/>
          <a:srcRect/>
          <a:stretch>
            <a:fillRect/>
          </a:stretch>
        </p:blipFill>
        <p:spPr bwMode="auto">
          <a:xfrm>
            <a:off x="3419872" y="1152053"/>
            <a:ext cx="2076103" cy="2736304"/>
          </a:xfrm>
          <a:prstGeom prst="rect">
            <a:avLst/>
          </a:prstGeom>
          <a:noFill/>
        </p:spPr>
      </p:pic>
      <p:sp>
        <p:nvSpPr>
          <p:cNvPr id="61442" name="AutoShape 2" descr="data:image/jpeg;base64,/9j/4AAQSkZJRgABAQAAAQABAAD/2wCEAAkGBhQQEBUUEhQVFBUVGBgUFRcUFBUVFxQVGBgXFBQUFBUXHCYeFxkjGRUVIC8gIycpLCwsFx8xNTAqNScrLCkBCQoKDgwOGQ8PGikkHCUpLywpLCwsKS0sLCksLi4uKSwsLykuLSwpLiwtLCkpLCkpKSwsLCwsKSwpKSopKSwpKv/AABEIAQIAwwMBIgACEQEDEQH/xAAbAAABBQEBAAAAAAAAAAAAAAAAAQMEBQYCB//EAEQQAAEDAgMECAEKBAUDBQAAAAECAxEAIQQSMQUiQVEGEzJhcYGRscEUIzRCUnKh0eHwFSQzkgdiotLxF5OyQ1Njc4L/xAAaAQEAAgMBAAAAAAAAAAAAAAAABAYBAgUD/8QAMhEAAgEBBAgEBgMBAQAAAAAAAAECEQMSMXEEBiEyM1GhwTRBctETFCJSYeFCkfDxBf/aAAwDAQACEQMRAD8A8QApdD+nrSUUMjiESDB04cYrlTZBiL102bzyju4jjU5PD38Rcd1ARsPgiYJsD6+NShgkg6fvhUgCloDnqxyHpRlHIelLS0MnOUch6UZByHpXVFAc5ByHpRlHIeldUUBzlHIelGUch6UtLQHOQch6UZByHpXVJQCZRyHpRlHIeldUUBzkHIelGQch6V1RQEHGlJgSJm8CttsRhPyduyTu6wDNzxrFP4QSIGpM34TW42F9Gb+78TUTS91Zlk1cSekTr9vdEsYdP2U/2ihWGSPqp/tFajo5gWkNHGKcSosK/oqSbrP9KCFXBN9OB5V10lwbbrQxqXEJL5jqUpM9YP6skqtGpteR9qoVx3a1/wCFp+as/jfDu7K0rR73LDltrgYXFtDOd1PD6o5CiusZ2z5ewor0jgjm20V8SWbPO6BRXTa4IMCxm4kazccRXUKGT9l4XrTEiSSTmmEpAzKXA149wjvqzfwORsbgClgFIGfNk16xYKoSSIhMTFzwmtwO0MhhICbgmBrBByqkkkSBYWNu6rZe23VggrJnXSTczJ8SfQchQEVtEzwgSfD9mpbeAI7SSozCUJneNtYuBccjcaGo7eJKYgAECJi/Hnab6xUk7bd4FIsAAEiAAMsCe6dZ7SvtGRkRWzokyYA1Aspf2W+aRKZVpe05kzEU0RqDaRpxGo8qlnbTpEEgg6gpBB7WvO6lHxJo/jLsk5rkAGwuP1vPieZkBvAsZl5YlROhBiBJVOmXS54AGpWNwCW4ABUowYvIBO4DHE6nlZIvmIip2ksKUqQSoyokTN5I8DaeceM9J2s5eTMkk5gDJMSSNOA8hGlqAQYUlJWoZQJSIB3lixieAtJ0GmpqKUkagjy5a1aYfa6yZccOVMGABmVF4uIPHX7R5mouM2ip1YUoCB2UxugTMHnJ1J1JJ40MCYXD54Ay8SoqNkJGpInlfjqAL0mIZiyUmBaYNzyPeIPLjYRS4TElKhlIQAQom5kpMpmZJuAY7puQKk4jbqyYQYAGWSBmVYAqUdASBFogGOZIyV4ZUdEqPCySbmIH4j1FOvYBaVZYlVrJvBJIymLZpBBA4gjUGpH8demc19ZgDn/uJ9OVcnbLsAZuzYQEiN3INBwGnKTQEIj8dLa+FSsNhs2mWIKlqJ7ABjsz92OZUK4fxqlqClnNGgIt4Ry/IRQzjVIjJuwZtNzBAJMzaTF7G4vegEea0ypIFxJBuRBMzyBBJtztoGlNkCSCBIEkRciQPQVMb2y6nRX4DmFe6R6DlUHaG1lqASSDNzzOWcuY6nU8fzoCNinhHPhI4VtNgn+Wa+78TXnylTf9k8/CvQdgD+Wa+78TUPS91Zlk1c8RP090WANBNEUhrnF5K7GHfPl7CkpcYN8+XsKKkxwRXrbiSzZ54RQD+/0pQmNbd/dQpMcr8fyrqFCOkLmx09uNSmHYmNBz/OKhAVJSgZd4xyif3FATEvg/HupUvCYm+vj4VGTPO392vv504y35xwIFpvrQySaWuM37510DQC0UlFALRSUUAUtJRQC0lFFALRSUUAVXlmVcbk8ConlbjoTVmzh1OKCEJKlKMJSASSeQA1q1aaRhWsyknr1EEShbakQd5CwoQpsgaWzBZBBsUDBn3dhuJbU4UgJTBUJBUArJllINgQ4kgmxnWvQ9mbKKMOyEmT1bZINjmW2HQkDwKv7fKvOMVilLKUkyBIA4JGgSkcgAPQcq3nRefk7W8QMm8R9m8+OsR3xxqLpW6syxav1VtNp/x7omrbKTBBB5GuTVo7i/lMlWVKh4gBI+yBqok30F5iTIrFpIJBEEWIMiD3iua1TAvFnaOSpJUZW4ztny9hSUYztny9hRUiOCOFbcSWbPPJoNdpVI3r+dx4V0Tw1HA+B/5rqFCOFJ4/pUrDqBkE9od3lH500wieA7p4kcB602tJB4TwgjyvQEjqwneCpHnqaEKKYP1fbx79K7bWJEQSe148SAaYxM3EEcTy/C3KgHPlHloDeZF9BzqW0oRb1PHvqtw4ki4HiOPD41LDpIsdDwsTwk0BJz87eNdVHSSU8J4z8LXNPNqt+/ahk7pKWkoAopaSgCiiigFpKWigHsE+lC5WjrBwGZSINoUCggyOVTcWwp51alAoSghKkwUqQIUohLaict0qtPaUOdRdn7RWwvO2QFaSQDGmhN0m2og6iYJrh/HFLaygZSshNiqCOrWHBKiSbFJN/rDuoCtf2eoLWlIK1CVSkE7oGYrjgnLvTwr0nYOFjA4cZRngFQI7ae2gd5AVMcQpP2awGytpqS7niyG4dm4WlJhIjmdxHEXvIkVtNnY9b7DanDJKdIACRJ3UgaDuqLpTpEsGr8HPSHR4IuG0pbX82uVpuF6J4SAONiZnlF6Yx7JBlSgpR7QGXdNoG7bQjSwMi8UbPYK3BAJg5jFoAvJPDxpNoYgrcJUZNh2swt9kybTPGuf5F0jFq0pWuzbhUpcZ2z5ewopcYd8+XsKSvaOCORbcSWbPOxTuuh/H2FNU60eekEfvvvXUKCdCdSRIjn/wAWrh0X4E9xtW56Q4JOyEMMpQg4t1pL+IeWhKy1nnq8OwlYKUKAF1wVEmxAtVTs3paUuRjEIxLRBCkuNtrWiRAW05GZKkm8SAYg9wFCl9MdmeGvwodcsQM0WInh3ehqRs/YjjyHHBCGmo6x1ZyoSVdlNgSpRiyUgm0xAmpP8GWhlT6FIdaCkoWtoqPVqVOQOIWApM8CRlMEAyIoCuZuPsnXhcDx10p4NhQtbmAePMxVltjou7h2GsSpALL89U62rOgqEyhQgZVSDYjgeRpcHsBwpaWHMPlezlJKyIDSM7pXu7kAXJ14TQEINRoSP3f412lAkn18f3wq3V0Oc6lt1T2HDbqi2hZeMKUkiRdEiJEzFCOjDpYfdzshGGVkeJXBQoqKEjLlkyUkCJ04XoCrmuEPBWn/AB3VZudHHxgxjAErw5VkKm1Zsi47LnFFyL6XAm4mONiKLQxHWNBBWGyCs5sxEgFOWRu3nSO+1DJHoqz2t0ecwoa61TR61CXUZHM8trnK4YFkmDrfupHtguJW02nI6t4JU2llRWVBfY4CJvbUQZigK2irRro+tbvVIcZW7JAbSskqUNUIWUhtatbBRk2E0bM6OOYhLqkKbT1CSt0OLyKQgGCogjSbQLzwoCspKnYLZRdS4pK2khoZlZ1lJy5kozJGU5hmWkWvfSn8L0dccDO80gv/ANFLiykuDN1cg5SlIKwUgqKZIMTQFVViztJC20sPZUpzAheWSLEZjBH+S5sAkmCda8iqvFvBSreHjQwWT+xHEtEoUC2QXFSUpVuAGFJk5SA6g5ZvnESdNv0a2Ws4RpVgMgVqCYk3AHmfI15y1tVxLSmgdxUgiBaVIWYOoktI/t8a3uwHScK0JMZIiTGvKomlUuqpYtXlJ28rrp9PdF4vEJbRlRBJ1JFxooGZlKwbQCRafGATSxQRXObqXmELqK3GHfPl7CkpcZ2z5ewpKkRwRwbbiSzZ5+hsnT2/KpDLUWNjqCe74TTKWym+WdOdTw8DBA05i48O+uoUI3f+IqDtFpnaOHBcT1KWcY2jeXh3kTClpFwgzZWlu+sJsfYjmMdCWkcCVq0Q2hN1uuqHZSlNyTy4k1Lw2LdZVmQXWlAXUjO2R/8ApJmO7vqPj9rPuylbz7gN4U4sp9CYPG9AaMupd2DkauWMap19I16pxvI0+R9gHdngSOYrvoglLeA2k65/SeZTh281g5iFLCkBE9ooAzGNJBtNZbBOlsgoWUngQopUJscqkkGPSa5xu1lrUkrcU4AIGZSiUjkJ08BQGuw3SUYNGGafQp7Bv4UJfZVbMkYjEQ62To6kwQRyjkRD6cbGThGMKhl0PMude6y4nVbS1N5QsfVWCClQ4EHwrObT2k49lSXXHBqEqcWuD3BRIFuVR2llQCSVECYFyAFdqBwv3UBsdpgjYOAKgY+U4ruFwgXPr6V30eCv4JtUgZk58GedusXMkeI9ayjm18Q4C2XnlIiChTqymBwylURUg7TeabyoddSiIyoccQkTruhUX40Bf7J6SuYDC4VeUOMuKxTbzSh82+0SzmbVNpuYPA+YMzpNsZhrAtuYRzPhsRiC4zP9RqGocZeH2kkjxEHxxLu03lNhCnHS2IAQVrKIGgCSqB+lO4Nw5IzEpmQJMAwB2ecWnlQGx6eyUbOcAlCsCw2FXgrQVpWgECMwJuOFWPRbEJZ2kwh0htfyIMArOXqn3GTkCp7Ct8JvoVwaxLO2cQwkhjEOtAmSlt1SATpMJIE9+tqrcylKKlEkmYmFEzrIOs3vQGg2Bs9041loJUh1LqMwUCC1kUFLUsfVCQkkk6RWwYxaMVi9t/J94PMPKaCRdwJcQVFA1VMFUC8GvODtl2Mi3XSkgAp6xeUjgkpJgiw7hTDe0FNuBSFKSoGUqCoKdbgpggiedAX2zjlw+LWez1SW83DOp9hSUA8VFKFmOSSeFXvRraSX0YbA49kqaeMYJ9EB5kOOFEoIkOt9YFSk6X5ADD7R289iY+UOuvZZy9Y4pYBP2ZO7P40/gNpPNt5OucQiCModUAAe0AJgTJmgGdpu9U6tAUFZFKRmEFKoJAUk8jAPnUDEuhRkfp40jhGYx7a+VNk0ACvRej/0Vr7vxNedpTJr0To/9Fa+78TUPS91Zlm1b8RP090WVIaJpJrnF5K/Gds+XsKSjGds+XsKSpMcEV224ks2YpLhPAgc4Jj9DSoxGUwRBnUac58KircFiJ5xw8bV03iY7vCuoUI9D6b7UcVsbZEuLhYxOfMpRzBLqUpzAnegaToKpdqdEV4fBtYxpYeYcjNlBSpkqJCQ6gklMkGDMHzE3XTbBKGxdlgpktJxHWj6zZccSpvrADKcw5/hUQ7Ye2YcKpTZWy5hUM4hlwfNvILjxU0sfVWAqRNxPIwQKZfR9paGXDicodDqiS0rcDQUSDvbxUoBKQNc3DSnXOiLLbDGIXigGsQtbaCWFEpLaglalALsBmBsTMU/09Yw7beE+RuFxlSXXEBXbbzOSWXRPaSQRPGxqdt7Zzp2Js8FBCm3cUtwEXQlakFBUnVIVBidaArFdD2xgjilYgBCXjhiEtFRzhBWCIWAUFI7U8dKjbP6Pl/EdThnELR1fXLcVKW2mwkLcU7qUZBIIuZFpkVqNkYN0bAKUNJcWvHBwJKAqW/k+XrEoN4zbuaIvXWx3erxOKaxIbwy8fgeqRBCW2VwENocOjYX1M30zJnuAyjOxmVZy3iN5CFuw4yWw6lIKilohaoUQJAUE2njapmA6OoxGDexXXhKWFNoWgNFSgXVFKCJUlJ0PhFSdndHUBvEqxqHmFMtlbYK20JeckJDKM7ZzE6ykmw0q06JYQp2Rjz1Qd6x3CqSglSQ4EOL6zJkUFHLIkjSgMzt7o2cKGrpcbfbDzS0ZoUknUpVBSQQQRw51O2r0SXhGMM4VJUMQDIAy9Q4MpLTlzvALSeHHlWl2vsv5ZjGHGfncCllKm0JyjqW2klasErk6VpKb7yusBk60uBxC9pYHHMqZS24hz5Y2UlwBWIByvt/OrVvqQqyUxppQGbHRVp1jFOoxSVN4VSEuH5OuVdYstoU2M97pm8WNRdj9EEYp1xpvFJhLPygKLSiFJS2FuJgElK0yUwdYN6v+jmzFnZO0xlJLpwuRJ1WW3llzINVZeMaVH/wy2err31AT/KYhvMYAK1ohCZNsyibD9aAy+zNhF1t5/P1eHZhKnVJMqKrNttoB3nFaxIAAJJFDHR4PMOu4ZZc6gBbza0BDgakAupAUoLQCRmuCJBgi4utnL63ZD+AsjEt4lGKS2o5VPJDZZcbSDq4mysmpEwDFddDl/w9nGP4gdX1mFdwrLaxlcedeyiQg3KEgEqVpoNbUBCx3Qt04BGNaWl1sSHEAFLjACigLcQSZQVpUMw5eMQMRs1PyRt7rpzOKbyBoghTaW1rObNBEOpiLkzYVfs7SxOzWsBiEJOXq3W3ErTKHULfcUWXk8lpIIB5gimunDeE+SYZzAq+aeexDvVKO/hllGGSplXMAplJ4gjxoDGLMnUnxrmlBrtthStB50A3Fei9H/orX3fia87PrXovR/6K1934moel7qzLNq34ifp7osKDS0hrnF5K3GDfPl7CilxfbPl7CipMcEV624ks2eeLHGIFKyJN/wB+lCAO+9dZIVYzca/EV1ChLad9SbgRa5kQRbvvFRwJq6VgkOOKkwOtVYEQWyYGWLCDHlPKmkYVo5QowcsneAAPeQNZ4VpfR7/LyriiCnDXuoAXvzjxpwISjjfhp7X1p44ZoaklIE9oTOeCiBxy/npSjCNyRObKpCZCxcHNmKZ8Eis3kY+BL8DQ3hMJPA8I7yDUhhYJsIjURHhTjWz0cCFZo1OWxKpJ+yQAm3fNxXeBQJUDxNlEDdtxB+rpMaQO4FeMKxdUn5kPELCTpc2PeO+nGGIF45iwt4fhUn5EhRuTYAi+pKSo27j7RxrthpOVM8SUzOlhCo8SfSl4z8CXNEcI5gHyijIDqBb0qccOiQJgHUhQMHs/+U+Se+k+TJgSbwZ3hrCvcgac/CsX0bfLT/BUYrFC4ABOhtUIqJub+NXrWERKt1MgbsxrI4njlmnF4NBEKSM8ExAE3Tlkc4Kj4AVm8aqxbVf9ln+DO0TV07stuUnQZ4VvDsGYIJ4iPxFRmMIiEZtVFYO+BAABSfcUvIfAkQ0mSJ1toK6eagDut3cePkaccSgNhSRBJKSCqYjU84IIHkaZCpEcdZ7uZP741lM8pRusMqYm5Np5a3E0rKrjgP3cmkQReSY1j2vTZrJqCta9E6P/AEVr7vxNedV6L0f+itfd+JqHpe6syy6t+In6e6LAUGlFBFc4vRW4vtny9hRRjO2fL2FFSY4IrttxJZs87FPMugGT3zA1pkCprOHEbwFr6zI4g30rqFCHVtrIgJtYkAaBXZkRx8ahqwawJKSB4eU+tWRxrgMgJPiZzJk2ItPajyFQ38aqIIiU5ZvJTmz+/tWu09nGy8mzlOzyUBQIuFKi8wjtcIppGFUYhJM6d+unofSn29oKSlKcogAggzCwog3HiBBGlCNoxlhI3dLniVG/9xp9RtSydNv+2fsbGFcOiVcBpaTceutSsPh1G6gqRpE8tddIBPgKTC48zBFkgHjbLmInndR/SpC3wTngE5QniNU9X5WP4U2mt2z5nSGlW3YP5iRHdF/Cu22SVBOhPPwnhXGFx5UkiBAlI5hOUpyzyuT404h/KrMALcPKKbTNLOq2+e3I5UgjhMjMIvIvf8D6UvUq5H08fyPpXXX6SJIBE8wQU35wDal+VmIyggwDzgTEnX62vcKfUZu2T8xma6KyQJ4aDl4U04idDBkGjMRAN9bxw7++tjwqNY/sHxFV4Xa/L8eFT8c5CPG1VyTQwJXfAT5frXAFdkDn4wNPzoDiiiigCvRuj/0Vr7vxNec16L0f+jNfd+JqHpe6syzat+Il6e6LIUhpKK5xeSvxfbPl7CiucZ2z5ewoqTHBFdtuJLNnnyAOMjypxhwJVYwDYkjQeVSWhnTB8BB9DFKUIGXdCrhJvrznLxrqFCOmsvBxMTxC4jxKdadLSValPMdq48cvOrrH9FWy841h1gLaXiQUFRWClpUYdM2+eXDggT2U6TFcYXo/Lgb60bwZIOSwDzJxA+twAjvJrFDe8uS6+5SLwqOYjn85IPkmo/yZMxnSP7/imr7YmHQ66UrG71byxCikyhhx1PlKBPdPjXWI6PNu4cYgEtkJdUtB3goNKZQFoM2BL8Xm7Sr8AoLy5Lr7lPh8GkEnMmCP83j9m+lPrYCgYUnxhfKB9WpyejpS2tSXMwQtTcZSIVCeqBGaN9RUB9xVd4zYBYS4S4lXV9SZSCQ4HgSCgkwIKVJPeKUF5cl19yvRhUiN5M897/bTnVj7Sf8AV/tp3aOE6lwozZoCTMROZCVjjyUKiKOlKC8uS6+5JYwhWrKlSZ1+sPH6tTkdHHVGBkM/5v0prYf9YfdV/wCJvV3s0nOpUgweGgMyTHhJHP8ACvKUmnQy5JJbF19yAOhWIOgR/eKE9B8XJsiOG+PyrXbNxCgRIVxBEC44GavytIIBIBOk8dPzqfYWdlaRq21/XsRp20ovZFdfc8ne/wAPMYoyQ33fOC34U3/03xfJv/uD8q9i6muSzUr5OHN9PY8vmn9q6+55B/03xfJv/ufpUbF9CMQ0BnyCdN4nTXQfjXs5ZrF9OVLQRdKUm5InMRBEGeyCbQB3860tNFhCNavp7G0dJbdLq6+556vYigYK0T4r48922ops7Mj/ANRv/X/tqY5iVFUqM+h15cBTAk2A0vXNadSUpr7V19xn+Hf/ACI/1/7K3ew0Rh2xIMJ1EwbnnWIrb7C+jt/d+JqJpW6syy6uSTt57P4/nmieBQRRQTXPLwVuM7Z8vYUUYw758vYUVJjgivW3ElmzA4dcaCTwuZqfhGClQyyVGAkJBkqmwTFyZiKhIw5iZ/HhrHj3VNYhC0ErWiFJVI1EHVPAKGouLxXUKCT3MS82sqK1pUoh3NnMqWCoBzOFXUDmEzIvTR2k6AnK6sFHY3zucN3lYkWq2Vt5BK1JstbJSpaEIQF4jPmS6WwcqDkEEjUyYuZ6b6QIC80KJDKW8pSILiUYdMmHNCppZMQd4akmgKNvFqSvOFqC95OYLOYgiCCoG8i0cq7/AIisKzpcVmAykhRnLxEzp3aXrTI2qhLTbqmlBGbDpK0tpyqWw4XnmwM8DccRFhI1tUdePTh3lJfaUd9ClJKQlxspTulCipRCriUmxSSDEJyjJTYUvHOpsrOWHXFJKt2FQHFEclLgK4FWt67Lz6W0kqdDawUolSsq0oJzBImClKlqHio8zTmw9pDDqUo70hKSngtBUOvQozYKRI0OvCpG09ptOtNoGdIaU9kBCVQ2pLQZSVZhKpaJUY1WSAdKAq3cWtyC4oqIH1lFUaCBPh+Aps061hFrCygTkTnUbbqJAKje4lQHmKdf2W62FFSCAjIFbybFxJW3ofrJBI7hQHey28zkcwqLxeLCe8286uMfiFoKd1IXAJgTaxEj8wNKpdkYlSHMyQCpKVEa2sb2vIEm3KrwNKdQhxZByjLZPzmWZlQvaxAJ5ctPGeIlgiywG2BukznG6ZvqYzBE6acakbPxqnlaSUQoFJuBGummok+BEmzGz8CgKdKyJcBabKgCMxO6BO6DKJB0M99rrYPRZbTmcpUR1ZucohxXAXAVr2b8+RrFFiYUalwrazYJFyE2Jtym/wCHrXY2g2SRcRF+BnkeXCsFtTFhLhyJzDKIyqIg2zFQm0gfjpeq9W1VmbkISmCUQDNyIm0TPrU5aTavAjfBibx3pK2Coi6EaqBF78B+9a856XY8v4hRSoKSYiAbJiACOBjXvFSHNpJDCk5RmO+4o8VWypbA7tZ7uNUmQlUnURIJ4cq852s5JqTN1CMdqIShFKVCAI8TqfLurt8d0ce7ujupmvI9AUb8q2+w/o7f3fiaxFbfYY/l2/u/E1F0rdWZZtW/ET9PdE6g0sUEVzi9lbjO2fL2FJS4wb58vYUVJjgiu23ElmzGdVdJ52t4XmfCnHo1JEcj6WvFVgWedAlR5knhxJrqFCJrOKAMD8YA/SpQWDyqftDoyz8x1bgSnfZxCwFuBD7SesWoiAcpSRZM9hUZtKaR0QUCEKcKVFbDcBGdJL/WltYUle8iGgQoAyFAgUBYYDbqW2erylY3liYCUvhQLLoMmcozJIIEhZFSFbeaLjqilZ65tDSiQnMMjKUhaTn7XXNtuX4J51EwXRMhDZLohxK1DdBgoacdUAc8R81EnLOcESAqJGF6L9Y2paXCcuYEZB2kLSlQzBcf01pdm4yBZ+oZGQR0j3wVZ1I6lLakqgy6lCcjkFXB1Da5mTlIOpnrD9IG0hqUqJazCSkErQ4lJdCiHAoK6zOpKkkEZ/KoGzMElzriZUGmlOpTdJchaEXi4ASsrIBmEG41Dj+yvmi7ARDSHQlJKw4FvKZzCVSi4iDN0nmKAawWOS2MQCFfOtKbToYJcbcBUZHBuLDjpUraG2G3EvBIWOsOGKZCRHUNKaVMK45pEcq6T0ZJWtAXKkOFiAntvFtxxCGzmuFFopB5qQYhVuEbBBCIc7bxYG4NQplKlAZ5UPn+A+rwmgK3BNBSyFKDYIIzQT6gXPLzrYbMdaKAEjdskkJhZmyVGxgFQvBJtbhWS2ngfk7qkZ8x6sLiIjMEqGkjQg2JF/EC66LLecSpLZTlbRmWAkZygkBULiZEAxPAa3NeclUSwRrsChDeNSnIhQiSVgK3YygIz8iM0EaSPDX4TCDLO6mxUSlSlZiIslqBFp0m8ATpVbsTZQdRmRlzAqQmwsoEpKVAQJghWnGe4dnHrSVIcBTCfm1BUXKo3vtRa88IkxWl5rE3X0mY6QLfcWsNYJ9DSvtYdcxOYxCd0ST3xWUZWkKukd4jjpcHSvXtl9LiFhDxAAMKJCpEiUnNooV5r0vxCflWLKYMPLO6bTmuJ53IPfNe+xpNM8VJt7UUuNwCCpJzQCCCYSYO7EyQOIvNQsYpCW4CRnzTJnMRxCr2gjuqY++UtJKZBJzTfQknXzAqifeKjJJPjWGYY0pcmdaSkmiawZAmtxsP6O3934msMa3Gw/o7f3fiai6XurMs2rfiJ+nuiwomkoNc4vZXYw758vYUUYvtny9hRUmOCK7bcSWbPP3yJ3faK5bcKSCkkEGQQYIIuCCNDXNFdQoRITtBwAgOLAJKjvquoggqN9SCRPea5RjXEggLWAdQFKAOoEgHkT6mmaKAkt7QdEQ44IECFqEJAIAF7CFKt/mPOpX8QXxWq85rkzIKVE8SYMeBI41W0qV/se/fQFs1iIMpUQeBSSCDYWI01/GnjtNQJ+cWCRvbyrgcDe4vVQ2+QNRy0HiabW6T+nvQFsdpdk51W7NzuxEZfs6DTkKebxawkALWBMwFKABkGYBiZAM9w5VUtsmJiL6/hwvXbS9cx4awbSDAkeIoDQbFwZxD4bMkqSsDMSbwpQE6jev5k862PR3ZJwwKlsqCiWxCjEFOaVgiRos8hMc6yfQx/wDnkACSAo+O4oxXpbQXlAUOEkkjUxA7zYi8TrevC0lRmZYKha7JQ2ywuMwM9aTM5wTfdNhaxi5HeIFgGAbQmVqAAA0BAgXBtYR41RMuEWvlXPKE2Mjn68B6zdnYsHKtIkoUJBI4eHtr7V5XuZlT8mefba6XZXVNpTJSVpVmv85OWUgiZF7TVXtTYym8PnU6FrcUM45FUkwoEg31NtKidJtlvMYx4FDiR1qylaklNsxIIV58KNpYsdQ2lDhURdSY3UmCLHgR5z3VISpgaFdi3ZA4xYX0jS1QFU6vs0zWxgSKIpTSVkCGtzsIfyzf3fiawxrc7C+jN/d+JqJpe6syz6teIn6e6LCKQiigmucXorsWN8+XsKSjGds+XsKKkxwRXbbiSzZ53RRRXUKEFFFFAFFFFAFOskSLSeHf491Nxb0+NOFOUDmfWOFAPOuzAuIN7wB3W96bccGnfeBysON6GGxeSNONr6/CmT+4oDU9BsUkY1uBFlz3nqyAL63NesNY4SAFJ159x0HOvD+jzuV8HWEq9q2TW2yLJ14a2txqPaqrNm1RHozuLbQNSTrp6n04VF2ft8pcWpITCjYLCjCU3J3oP/FqyTeLcRBWozEkG8DWY/Op7m3ciez9Ui4g3kTHCxrxSaMkXE/4zPGcjLSZNiesVbwzDhHhWS23tMu75WFFZzqGUAhRF94XjTjcQaXG4NBJUiEiOze/AxrUTaOUJGUzfl6yYqTGnkebkxrCMlwLN1BCSqBe+g8uPlXbuzRwV61oNkFlvBQCsPuqCSN0tqQd2CQc6SJJ0Iv69bV2EWxu7wA3iFBQB8YEDxFSoxTW00lVYGSdw5SJ18Kaq6xGy1oAKgADxCkrHqkkDwNVr2HHD9+FauHIwpcyPW32H9Hb+78TWIUiNa3Gwvozf3fiagaXurMtOrXiJ+nuicKDSigiucXuhW4ztny9hSUuM7Z8vYUVJjgiu23ElmzzuiiiuoUIKKKKAKKKKAWbfvvpKKKAWaSiigJWz+0fun3FXeEIUZukBW9e5A0SPas628UmRbhwNvOnRtBf2v8ASn8q1abN/poqmrxWPSERJzHgLDLER+++o5xCikbxJNwDxmPU1nP4gvmP7U/lXY2s6NF6aWT+Va3DDo/Pp+zV7NwEKKnB2RKQTqdb91Z1ogrEyUyJAMEpm94sY4xTP8ce/wDcV+H5UwMcsaEf2p/KveTjRKKPOMKOrfT9m82XhBiH2W8M3Cu1kddzptCplSE3MXFwY9dBtLZq2rP4ZxJHaWlILcdxTuhPHhXkze03EkFKoIuCAkEHmCBVqnp9tACBjMQB/wDYql83ux5v+v2We12QCShJCfD4yT+NUy6i4jbz7iipbqlKOpVBJ8SRem29qLGuU+KU/lS+a3I8+n7JSq2exfo7f3fiaxP8VH2f9KPyrbbFXmw7Z5p7hxPKoWmOsVmWbVuKWkTp9vdE6gmkormF6K7Gds+XsKKMX2z5ewpKkxwRXbbiSzZ55RRRXUKEFFFFAFFFFAFFFFAFFFFAFFFFAFFFFAFFFFAFFFFAFdGI4z+Brp58riYtypugCvRuj30Vr7vxNec16L0f+itfd+JqHpe6syzat+In6e6LKkNFBrnF5K7Gds+XsKSjGds+XsKKkxwRXrbiSzZ51NJNFFdQoAtFFFAFFFFAFJNFFALRRRQBRRRQBRRRQBRRRQBRRRQBRRRQBWx2U+oMtgKIGXgTzNFFeFvuna/8dtWsqcu6JYxKvtK9TSfKVfaV6mloqFQtF+XMh4h9WY7yuHE8hRRRXslsORaSd57fM//Z"/>
          <p:cNvSpPr>
            <a:spLocks noChangeAspect="1" noChangeArrowheads="1"/>
          </p:cNvSpPr>
          <p:nvPr/>
        </p:nvSpPr>
        <p:spPr bwMode="auto">
          <a:xfrm>
            <a:off x="155575" y="-2536825"/>
            <a:ext cx="4010025" cy="5286375"/>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61444" name="AutoShape 4" descr="data:image/jpeg;base64,/9j/4AAQSkZJRgABAQAAAQABAAD/2wCEAAkGBhQQEBUUEhQVFBUVGBgUFRcUFBUVFxQVGBgXFBQUFBUXHCYeFxkjGRUVIC8gIycpLCwsFx8xNTAqNScrLCkBCQoKDgwOGQ8PGikkHCUpLywpLCwsKS0sLCksLi4uKSwsLykuLSwpLiwtLCkpLCkpKSwsLCwsKSwpKSopKSwpKv/AABEIAQIAwwMBIgACEQEDEQH/xAAbAAABBQEBAAAAAAAAAAAAAAAAAQMEBQYCB//EAEQQAAEDAgMECAEKBAUDBQAAAAECAxEAIQQSMQUiQVEGEzJhcYGRscEUIzRCUnKh0eHwFSQzkgdiotLxF5OyQ1Njc4L/xAAaAQEAAgMBAAAAAAAAAAAAAAAABAYBAgUD/8QAMhEAAgEBBAgEBgMBAQAAAAAAAAECEQMSMXEEBiEyM1GhwTRBctETFCJSYeFCkfDxBf/aAAwDAQACEQMRAD8A8QApdD+nrSUUMjiESDB04cYrlTZBiL102bzyju4jjU5PD38Rcd1ARsPgiYJsD6+NShgkg6fvhUgCloDnqxyHpRlHIelLS0MnOUch6UZByHpXVFAc5ByHpRlHIeldUUBzlHIelGUch6UtLQHOQch6UZByHpXVJQCZRyHpRlHIeldUUBzkHIelGQch6V1RQEHGlJgSJm8CttsRhPyduyTu6wDNzxrFP4QSIGpM34TW42F9Gb+78TUTS91Zlk1cSekTr9vdEsYdP2U/2ihWGSPqp/tFajo5gWkNHGKcSosK/oqSbrP9KCFXBN9OB5V10lwbbrQxqXEJL5jqUpM9YP6skqtGpteR9qoVx3a1/wCFp+as/jfDu7K0rR73LDltrgYXFtDOd1PD6o5CiusZ2z5ewor0jgjm20V8SWbPO6BRXTa4IMCxm4kazccRXUKGT9l4XrTEiSSTmmEpAzKXA149wjvqzfwORsbgClgFIGfNk16xYKoSSIhMTFzwmtwO0MhhICbgmBrBByqkkkSBYWNu6rZe23VggrJnXSTczJ8SfQchQEVtEzwgSfD9mpbeAI7SSozCUJneNtYuBccjcaGo7eJKYgAECJi/Hnab6xUk7bd4FIsAAEiAAMsCe6dZ7SvtGRkRWzokyYA1Aspf2W+aRKZVpe05kzEU0RqDaRpxGo8qlnbTpEEgg6gpBB7WvO6lHxJo/jLsk5rkAGwuP1vPieZkBvAsZl5YlROhBiBJVOmXS54AGpWNwCW4ABUowYvIBO4DHE6nlZIvmIip2ksKUqQSoyokTN5I8DaeceM9J2s5eTMkk5gDJMSSNOA8hGlqAQYUlJWoZQJSIB3lixieAtJ0GmpqKUkagjy5a1aYfa6yZccOVMGABmVF4uIPHX7R5mouM2ip1YUoCB2UxugTMHnJ1J1JJ40MCYXD54Ay8SoqNkJGpInlfjqAL0mIZiyUmBaYNzyPeIPLjYRS4TElKhlIQAQom5kpMpmZJuAY7puQKk4jbqyYQYAGWSBmVYAqUdASBFogGOZIyV4ZUdEqPCySbmIH4j1FOvYBaVZYlVrJvBJIymLZpBBA4gjUGpH8demc19ZgDn/uJ9OVcnbLsAZuzYQEiN3INBwGnKTQEIj8dLa+FSsNhs2mWIKlqJ7ABjsz92OZUK4fxqlqClnNGgIt4Ry/IRQzjVIjJuwZtNzBAJMzaTF7G4vegEea0ypIFxJBuRBMzyBBJtztoGlNkCSCBIEkRciQPQVMb2y6nRX4DmFe6R6DlUHaG1lqASSDNzzOWcuY6nU8fzoCNinhHPhI4VtNgn+Wa+78TXnylTf9k8/CvQdgD+Wa+78TUPS91Zlk1c8RP090WANBNEUhrnF5K7GHfPl7CkpcYN8+XsKKkxwRXrbiSzZ54RQD+/0pQmNbd/dQpMcr8fyrqFCOkLmx09uNSmHYmNBz/OKhAVJSgZd4xyif3FATEvg/HupUvCYm+vj4VGTPO392vv504y35xwIFpvrQySaWuM37510DQC0UlFALRSUUAUtJRQC0lFFALRSUUAVXlmVcbk8ConlbjoTVmzh1OKCEJKlKMJSASSeQA1q1aaRhWsyknr1EEShbakQd5CwoQpsgaWzBZBBsUDBn3dhuJbU4UgJTBUJBUArJllINgQ4kgmxnWvQ9mbKKMOyEmT1bZINjmW2HQkDwKv7fKvOMVilLKUkyBIA4JGgSkcgAPQcq3nRefk7W8QMm8R9m8+OsR3xxqLpW6syxav1VtNp/x7omrbKTBBB5GuTVo7i/lMlWVKh4gBI+yBqok30F5iTIrFpIJBEEWIMiD3iua1TAvFnaOSpJUZW4ztny9hSUYztny9hRUiOCOFbcSWbPPJoNdpVI3r+dx4V0Tw1HA+B/5rqFCOFJ4/pUrDqBkE9od3lH500wieA7p4kcB602tJB4TwgjyvQEjqwneCpHnqaEKKYP1fbx79K7bWJEQSe148SAaYxM3EEcTy/C3KgHPlHloDeZF9BzqW0oRb1PHvqtw4ki4HiOPD41LDpIsdDwsTwk0BJz87eNdVHSSU8J4z8LXNPNqt+/ahk7pKWkoAopaSgCiiigFpKWigHsE+lC5WjrBwGZSINoUCggyOVTcWwp51alAoSghKkwUqQIUohLaict0qtPaUOdRdn7RWwvO2QFaSQDGmhN0m2og6iYJrh/HFLaygZSshNiqCOrWHBKiSbFJN/rDuoCtf2eoLWlIK1CVSkE7oGYrjgnLvTwr0nYOFjA4cZRngFQI7ae2gd5AVMcQpP2awGytpqS7niyG4dm4WlJhIjmdxHEXvIkVtNnY9b7DanDJKdIACRJ3UgaDuqLpTpEsGr8HPSHR4IuG0pbX82uVpuF6J4SAONiZnlF6Yx7JBlSgpR7QGXdNoG7bQjSwMi8UbPYK3BAJg5jFoAvJPDxpNoYgrcJUZNh2swt9kybTPGuf5F0jFq0pWuzbhUpcZ2z5ewopcYd8+XsKSvaOCORbcSWbPOxTuuh/H2FNU60eekEfvvvXUKCdCdSRIjn/wAWrh0X4E9xtW56Q4JOyEMMpQg4t1pL+IeWhKy1nnq8OwlYKUKAF1wVEmxAtVTs3paUuRjEIxLRBCkuNtrWiRAW05GZKkm8SAYg9wFCl9MdmeGvwodcsQM0WInh3ehqRs/YjjyHHBCGmo6x1ZyoSVdlNgSpRiyUgm0xAmpP8GWhlT6FIdaCkoWtoqPVqVOQOIWApM8CRlMEAyIoCuZuPsnXhcDx10p4NhQtbmAePMxVltjou7h2GsSpALL89U62rOgqEyhQgZVSDYjgeRpcHsBwpaWHMPlezlJKyIDSM7pXu7kAXJ14TQEINRoSP3f412lAkn18f3wq3V0Oc6lt1T2HDbqi2hZeMKUkiRdEiJEzFCOjDpYfdzshGGVkeJXBQoqKEjLlkyUkCJ04XoCrmuEPBWn/AB3VZudHHxgxjAErw5VkKm1Zsi47LnFFyL6XAm4mONiKLQxHWNBBWGyCs5sxEgFOWRu3nSO+1DJHoqz2t0ecwoa61TR61CXUZHM8trnK4YFkmDrfupHtguJW02nI6t4JU2llRWVBfY4CJvbUQZigK2irRro+tbvVIcZW7JAbSskqUNUIWUhtatbBRk2E0bM6OOYhLqkKbT1CSt0OLyKQgGCogjSbQLzwoCspKnYLZRdS4pK2khoZlZ1lJy5kozJGU5hmWkWvfSn8L0dccDO80gv/ANFLiykuDN1cg5SlIKwUgqKZIMTQFVViztJC20sPZUpzAheWSLEZjBH+S5sAkmCda8iqvFvBSreHjQwWT+xHEtEoUC2QXFSUpVuAGFJk5SA6g5ZvnESdNv0a2Ws4RpVgMgVqCYk3AHmfI15y1tVxLSmgdxUgiBaVIWYOoktI/t8a3uwHScK0JMZIiTGvKomlUuqpYtXlJ28rrp9PdF4vEJbRlRBJ1JFxooGZlKwbQCRafGATSxQRXObqXmELqK3GHfPl7CkpcZ2z5ewpKkRwRwbbiSzZ5+hsnT2/KpDLUWNjqCe74TTKWym+WdOdTw8DBA05i48O+uoUI3f+IqDtFpnaOHBcT1KWcY2jeXh3kTClpFwgzZWlu+sJsfYjmMdCWkcCVq0Q2hN1uuqHZSlNyTy4k1Lw2LdZVmQXWlAXUjO2R/8ApJmO7vqPj9rPuylbz7gN4U4sp9CYPG9AaMupd2DkauWMap19I16pxvI0+R9gHdngSOYrvoglLeA2k65/SeZTh281g5iFLCkBE9ooAzGNJBtNZbBOlsgoWUngQopUJscqkkGPSa5xu1lrUkrcU4AIGZSiUjkJ08BQGuw3SUYNGGafQp7Bv4UJfZVbMkYjEQ62To6kwQRyjkRD6cbGThGMKhl0PMude6y4nVbS1N5QsfVWCClQ4EHwrObT2k49lSXXHBqEqcWuD3BRIFuVR2llQCSVECYFyAFdqBwv3UBsdpgjYOAKgY+U4ruFwgXPr6V30eCv4JtUgZk58GedusXMkeI9ayjm18Q4C2XnlIiChTqymBwylURUg7TeabyoddSiIyoccQkTruhUX40Bf7J6SuYDC4VeUOMuKxTbzSh82+0SzmbVNpuYPA+YMzpNsZhrAtuYRzPhsRiC4zP9RqGocZeH2kkjxEHxxLu03lNhCnHS2IAQVrKIGgCSqB+lO4Nw5IzEpmQJMAwB2ecWnlQGx6eyUbOcAlCsCw2FXgrQVpWgECMwJuOFWPRbEJZ2kwh0htfyIMArOXqn3GTkCp7Ct8JvoVwaxLO2cQwkhjEOtAmSlt1SATpMJIE9+tqrcylKKlEkmYmFEzrIOs3vQGg2Bs9041loJUh1LqMwUCC1kUFLUsfVCQkkk6RWwYxaMVi9t/J94PMPKaCRdwJcQVFA1VMFUC8GvODtl2Mi3XSkgAp6xeUjgkpJgiw7hTDe0FNuBSFKSoGUqCoKdbgpggiedAX2zjlw+LWez1SW83DOp9hSUA8VFKFmOSSeFXvRraSX0YbA49kqaeMYJ9EB5kOOFEoIkOt9YFSk6X5ADD7R289iY+UOuvZZy9Y4pYBP2ZO7P40/gNpPNt5OucQiCModUAAe0AJgTJmgGdpu9U6tAUFZFKRmEFKoJAUk8jAPnUDEuhRkfp40jhGYx7a+VNk0ACvRej/0Vr7vxNedpTJr0To/9Fa+78TUPS91Zlm1b8RP090WVIaJpJrnF5K/Gds+XsKSjGds+XsKSpMcEV224ks2YpLhPAgc4Jj9DSoxGUwRBnUac58KircFiJ5xw8bV03iY7vCuoUI9D6b7UcVsbZEuLhYxOfMpRzBLqUpzAnegaToKpdqdEV4fBtYxpYeYcjNlBSpkqJCQ6gklMkGDMHzE3XTbBKGxdlgpktJxHWj6zZccSpvrADKcw5/hUQ7Ye2YcKpTZWy5hUM4hlwfNvILjxU0sfVWAqRNxPIwQKZfR9paGXDicodDqiS0rcDQUSDvbxUoBKQNc3DSnXOiLLbDGIXigGsQtbaCWFEpLaglalALsBmBsTMU/09Yw7beE+RuFxlSXXEBXbbzOSWXRPaSQRPGxqdt7Zzp2Js8FBCm3cUtwEXQlakFBUnVIVBidaArFdD2xgjilYgBCXjhiEtFRzhBWCIWAUFI7U8dKjbP6Pl/EdThnELR1fXLcVKW2mwkLcU7qUZBIIuZFpkVqNkYN0bAKUNJcWvHBwJKAqW/k+XrEoN4zbuaIvXWx3erxOKaxIbwy8fgeqRBCW2VwENocOjYX1M30zJnuAyjOxmVZy3iN5CFuw4yWw6lIKilohaoUQJAUE2njapmA6OoxGDexXXhKWFNoWgNFSgXVFKCJUlJ0PhFSdndHUBvEqxqHmFMtlbYK20JeckJDKM7ZzE6ykmw0q06JYQp2Rjz1Qd6x3CqSglSQ4EOL6zJkUFHLIkjSgMzt7o2cKGrpcbfbDzS0ZoUknUpVBSQQQRw51O2r0SXhGMM4VJUMQDIAy9Q4MpLTlzvALSeHHlWl2vsv5ZjGHGfncCllKm0JyjqW2klasErk6VpKb7yusBk60uBxC9pYHHMqZS24hz5Y2UlwBWIByvt/OrVvqQqyUxppQGbHRVp1jFOoxSVN4VSEuH5OuVdYstoU2M97pm8WNRdj9EEYp1xpvFJhLPygKLSiFJS2FuJgElK0yUwdYN6v+jmzFnZO0xlJLpwuRJ1WW3llzINVZeMaVH/wy2err31AT/KYhvMYAK1ohCZNsyibD9aAy+zNhF1t5/P1eHZhKnVJMqKrNttoB3nFaxIAAJJFDHR4PMOu4ZZc6gBbza0BDgakAupAUoLQCRmuCJBgi4utnL63ZD+AsjEt4lGKS2o5VPJDZZcbSDq4mysmpEwDFddDl/w9nGP4gdX1mFdwrLaxlcedeyiQg3KEgEqVpoNbUBCx3Qt04BGNaWl1sSHEAFLjACigLcQSZQVpUMw5eMQMRs1PyRt7rpzOKbyBoghTaW1rObNBEOpiLkzYVfs7SxOzWsBiEJOXq3W3ErTKHULfcUWXk8lpIIB5gimunDeE+SYZzAq+aeexDvVKO/hllGGSplXMAplJ4gjxoDGLMnUnxrmlBrtthStB50A3Fei9H/orX3fia87PrXovR/6K1934moel7qzLNq34ifp7osKDS0hrnF5K3GDfPl7CilxfbPl7CipMcEV624ks2eeLHGIFKyJN/wB+lCAO+9dZIVYzca/EV1ChLad9SbgRa5kQRbvvFRwJq6VgkOOKkwOtVYEQWyYGWLCDHlPKmkYVo5QowcsneAAPeQNZ4VpfR7/LyriiCnDXuoAXvzjxpwISjjfhp7X1p44ZoaklIE9oTOeCiBxy/npSjCNyRObKpCZCxcHNmKZ8Eis3kY+BL8DQ3hMJPA8I7yDUhhYJsIjURHhTjWz0cCFZo1OWxKpJ+yQAm3fNxXeBQJUDxNlEDdtxB+rpMaQO4FeMKxdUn5kPELCTpc2PeO+nGGIF45iwt4fhUn5EhRuTYAi+pKSo27j7RxrthpOVM8SUzOlhCo8SfSl4z8CXNEcI5gHyijIDqBb0qccOiQJgHUhQMHs/+U+Se+k+TJgSbwZ3hrCvcgac/CsX0bfLT/BUYrFC4ABOhtUIqJub+NXrWERKt1MgbsxrI4njlmnF4NBEKSM8ExAE3Tlkc4Kj4AVm8aqxbVf9ln+DO0TV07stuUnQZ4VvDsGYIJ4iPxFRmMIiEZtVFYO+BAABSfcUvIfAkQ0mSJ1toK6eagDut3cePkaccSgNhSRBJKSCqYjU84IIHkaZCpEcdZ7uZP741lM8pRusMqYm5Np5a3E0rKrjgP3cmkQReSY1j2vTZrJqCta9E6P/AEVr7vxNedV6L0f+itfd+JqHpe6syy6t+In6e6LAUGlFBFc4vRW4vtny9hRRjO2fL2FFSY4IrttxJZs87FPMugGT3zA1pkCprOHEbwFr6zI4g30rqFCHVtrIgJtYkAaBXZkRx8ahqwawJKSB4eU+tWRxrgMgJPiZzJk2ItPajyFQ38aqIIiU5ZvJTmz+/tWu09nGy8mzlOzyUBQIuFKi8wjtcIppGFUYhJM6d+unofSn29oKSlKcogAggzCwog3HiBBGlCNoxlhI3dLniVG/9xp9RtSydNv+2fsbGFcOiVcBpaTceutSsPh1G6gqRpE8tddIBPgKTC48zBFkgHjbLmInndR/SpC3wTngE5QniNU9X5WP4U2mt2z5nSGlW3YP5iRHdF/Cu22SVBOhPPwnhXGFx5UkiBAlI5hOUpyzyuT404h/KrMALcPKKbTNLOq2+e3I5UgjhMjMIvIvf8D6UvUq5H08fyPpXXX6SJIBE8wQU35wDal+VmIyggwDzgTEnX62vcKfUZu2T8xma6KyQJ4aDl4U04idDBkGjMRAN9bxw7++tjwqNY/sHxFV4Xa/L8eFT8c5CPG1VyTQwJXfAT5frXAFdkDn4wNPzoDiiiigCvRuj/0Vr7vxNec16L0f+jNfd+JqHpe6syzat+Il6e6LIUhpKK5xeSvxfbPl7CiucZ2z5ewoqTHBFdtuJLNnnyAOMjypxhwJVYwDYkjQeVSWhnTB8BB9DFKUIGXdCrhJvrznLxrqFCOmsvBxMTxC4jxKdadLSValPMdq48cvOrrH9FWy841h1gLaXiQUFRWClpUYdM2+eXDggT2U6TFcYXo/Lgb60bwZIOSwDzJxA+twAjvJrFDe8uS6+5SLwqOYjn85IPkmo/yZMxnSP7/imr7YmHQ66UrG71byxCikyhhx1PlKBPdPjXWI6PNu4cYgEtkJdUtB3goNKZQFoM2BL8Xm7Sr8AoLy5Lr7lPh8GkEnMmCP83j9m+lPrYCgYUnxhfKB9WpyejpS2tSXMwQtTcZSIVCeqBGaN9RUB9xVd4zYBYS4S4lXV9SZSCQ4HgSCgkwIKVJPeKUF5cl19yvRhUiN5M897/bTnVj7Sf8AV/tp3aOE6lwozZoCTMROZCVjjyUKiKOlKC8uS6+5JYwhWrKlSZ1+sPH6tTkdHHVGBkM/5v0prYf9YfdV/wCJvV3s0nOpUgweGgMyTHhJHP8ACvKUmnQy5JJbF19yAOhWIOgR/eKE9B8XJsiOG+PyrXbNxCgRIVxBEC44GavytIIBIBOk8dPzqfYWdlaRq21/XsRp20ovZFdfc8ne/wAPMYoyQ33fOC34U3/03xfJv/uD8q9i6muSzUr5OHN9PY8vmn9q6+55B/03xfJv/ufpUbF9CMQ0BnyCdN4nTXQfjXs5ZrF9OVLQRdKUm5InMRBEGeyCbQB3860tNFhCNavp7G0dJbdLq6+556vYigYK0T4r48922ops7Mj/ANRv/X/tqY5iVFUqM+h15cBTAk2A0vXNadSUpr7V19xn+Hf/ACI/1/7K3ew0Rh2xIMJ1EwbnnWIrb7C+jt/d+JqJpW6syy6uSTt57P4/nmieBQRRQTXPLwVuM7Z8vYUUYw758vYUVJjgivW3ElmzA4dcaCTwuZqfhGClQyyVGAkJBkqmwTFyZiKhIw5iZ/HhrHj3VNYhC0ErWiFJVI1EHVPAKGouLxXUKCT3MS82sqK1pUoh3NnMqWCoBzOFXUDmEzIvTR2k6AnK6sFHY3zucN3lYkWq2Vt5BK1JstbJSpaEIQF4jPmS6WwcqDkEEjUyYuZ6b6QIC80KJDKW8pSILiUYdMmHNCppZMQd4akmgKNvFqSvOFqC95OYLOYgiCCoG8i0cq7/AIisKzpcVmAykhRnLxEzp3aXrTI2qhLTbqmlBGbDpK0tpyqWw4XnmwM8DccRFhI1tUdePTh3lJfaUd9ClJKQlxspTulCipRCriUmxSSDEJyjJTYUvHOpsrOWHXFJKt2FQHFEclLgK4FWt67Lz6W0kqdDawUolSsq0oJzBImClKlqHio8zTmw9pDDqUo70hKSngtBUOvQozYKRI0OvCpG09ptOtNoGdIaU9kBCVQ2pLQZSVZhKpaJUY1WSAdKAq3cWtyC4oqIH1lFUaCBPh+Aps061hFrCygTkTnUbbqJAKje4lQHmKdf2W62FFSCAjIFbybFxJW3ofrJBI7hQHey28zkcwqLxeLCe8286uMfiFoKd1IXAJgTaxEj8wNKpdkYlSHMyQCpKVEa2sb2vIEm3KrwNKdQhxZByjLZPzmWZlQvaxAJ5ctPGeIlgiywG2BukznG6ZvqYzBE6acakbPxqnlaSUQoFJuBGummok+BEmzGz8CgKdKyJcBabKgCMxO6BO6DKJB0M99rrYPRZbTmcpUR1ZucohxXAXAVr2b8+RrFFiYUalwrazYJFyE2Jtym/wCHrXY2g2SRcRF+BnkeXCsFtTFhLhyJzDKIyqIg2zFQm0gfjpeq9W1VmbkISmCUQDNyIm0TPrU5aTavAjfBibx3pK2Coi6EaqBF78B+9a856XY8v4hRSoKSYiAbJiACOBjXvFSHNpJDCk5RmO+4o8VWypbA7tZ7uNUmQlUnURIJ4cq852s5JqTN1CMdqIShFKVCAI8TqfLurt8d0ce7ujupmvI9AUb8q2+w/o7f3fiaxFbfYY/l2/u/E1F0rdWZZtW/ET9PdE6g0sUEVzi9lbjO2fL2FJS4wb58vYUVJjgiu23ElmzGdVdJ52t4XmfCnHo1JEcj6WvFVgWedAlR5knhxJrqFCJrOKAMD8YA/SpQWDyqftDoyz8x1bgSnfZxCwFuBD7SesWoiAcpSRZM9hUZtKaR0QUCEKcKVFbDcBGdJL/WltYUle8iGgQoAyFAgUBYYDbqW2erylY3liYCUvhQLLoMmcozJIIEhZFSFbeaLjqilZ65tDSiQnMMjKUhaTn7XXNtuX4J51EwXRMhDZLohxK1DdBgoacdUAc8R81EnLOcESAqJGF6L9Y2paXCcuYEZB2kLSlQzBcf01pdm4yBZ+oZGQR0j3wVZ1I6lLakqgy6lCcjkFXB1Da5mTlIOpnrD9IG0hqUqJazCSkErQ4lJdCiHAoK6zOpKkkEZ/KoGzMElzriZUGmlOpTdJchaEXi4ASsrIBmEG41Dj+yvmi7ARDSHQlJKw4FvKZzCVSi4iDN0nmKAawWOS2MQCFfOtKbToYJcbcBUZHBuLDjpUraG2G3EvBIWOsOGKZCRHUNKaVMK45pEcq6T0ZJWtAXKkOFiAntvFtxxCGzmuFFopB5qQYhVuEbBBCIc7bxYG4NQplKlAZ5UPn+A+rwmgK3BNBSyFKDYIIzQT6gXPLzrYbMdaKAEjdskkJhZmyVGxgFQvBJtbhWS2ngfk7qkZ8x6sLiIjMEqGkjQg2JF/EC66LLecSpLZTlbRmWAkZygkBULiZEAxPAa3NeclUSwRrsChDeNSnIhQiSVgK3YygIz8iM0EaSPDX4TCDLO6mxUSlSlZiIslqBFp0m8ATpVbsTZQdRmRlzAqQmwsoEpKVAQJghWnGe4dnHrSVIcBTCfm1BUXKo3vtRa88IkxWl5rE3X0mY6QLfcWsNYJ9DSvtYdcxOYxCd0ST3xWUZWkKukd4jjpcHSvXtl9LiFhDxAAMKJCpEiUnNooV5r0vxCflWLKYMPLO6bTmuJ53IPfNe+xpNM8VJt7UUuNwCCpJzQCCCYSYO7EyQOIvNQsYpCW4CRnzTJnMRxCr2gjuqY++UtJKZBJzTfQknXzAqifeKjJJPjWGYY0pcmdaSkmiawZAmtxsP6O3934msMa3Gw/o7f3fiai6XurMs2rfiJ+nuiwomkoNc4vZXYw758vYUUYvtny9hRUmOCK7bcSWbPP3yJ3faK5bcKSCkkEGQQYIIuCCNDXNFdQoRITtBwAgOLAJKjvquoggqN9SCRPea5RjXEggLWAdQFKAOoEgHkT6mmaKAkt7QdEQ44IECFqEJAIAF7CFKt/mPOpX8QXxWq85rkzIKVE8SYMeBI41W0qV/se/fQFs1iIMpUQeBSSCDYWI01/GnjtNQJ+cWCRvbyrgcDe4vVQ2+QNRy0HiabW6T+nvQFsdpdk51W7NzuxEZfs6DTkKebxawkALWBMwFKABkGYBiZAM9w5VUtsmJiL6/hwvXbS9cx4awbSDAkeIoDQbFwZxD4bMkqSsDMSbwpQE6jev5k862PR3ZJwwKlsqCiWxCjEFOaVgiRos8hMc6yfQx/wDnkACSAo+O4oxXpbQXlAUOEkkjUxA7zYi8TrevC0lRmZYKha7JQ2ywuMwM9aTM5wTfdNhaxi5HeIFgGAbQmVqAAA0BAgXBtYR41RMuEWvlXPKE2Mjn68B6zdnYsHKtIkoUJBI4eHtr7V5XuZlT8mefba6XZXVNpTJSVpVmv85OWUgiZF7TVXtTYym8PnU6FrcUM45FUkwoEg31NtKidJtlvMYx4FDiR1qylaklNsxIIV58KNpYsdQ2lDhURdSY3UmCLHgR5z3VISpgaFdi3ZA4xYX0jS1QFU6vs0zWxgSKIpTSVkCGtzsIfyzf3fiawxrc7C+jN/d+JqJpe6syz6teIn6e6LCKQiigmucXorsWN8+XsKSjGds+XsKKkxwRXbbiSzZ53RRRXUKEFFFFAFFFFAFOskSLSeHf491Nxb0+NOFOUDmfWOFAPOuzAuIN7wB3W96bccGnfeBysON6GGxeSNONr6/CmT+4oDU9BsUkY1uBFlz3nqyAL63NesNY4SAFJ159x0HOvD+jzuV8HWEq9q2TW2yLJ14a2txqPaqrNm1RHozuLbQNSTrp6n04VF2ft8pcWpITCjYLCjCU3J3oP/FqyTeLcRBWozEkG8DWY/Op7m3ciez9Ui4g3kTHCxrxSaMkXE/4zPGcjLSZNiesVbwzDhHhWS23tMu75WFFZzqGUAhRF94XjTjcQaXG4NBJUiEiOze/AxrUTaOUJGUzfl6yYqTGnkebkxrCMlwLN1BCSqBe+g8uPlXbuzRwV61oNkFlvBQCsPuqCSN0tqQd2CQc6SJJ0Iv69bV2EWxu7wA3iFBQB8YEDxFSoxTW00lVYGSdw5SJ18Kaq6xGy1oAKgADxCkrHqkkDwNVr2HHD9+FauHIwpcyPW32H9Hb+78TWIUiNa3Gwvozf3fiagaXurMtOrXiJ+nuicKDSigiucXuhW4ztny9hSUuM7Z8vYUVJjgiu23ElmzzuiiiuoUIKKKKAKKKKAWbfvvpKKKAWaSiigJWz+0fun3FXeEIUZukBW9e5A0SPas628UmRbhwNvOnRtBf2v8ASn8q1abN/poqmrxWPSERJzHgLDLER+++o5xCikbxJNwDxmPU1nP4gvmP7U/lXY2s6NF6aWT+Va3DDo/Pp+zV7NwEKKnB2RKQTqdb91Z1ogrEyUyJAMEpm94sY4xTP8ce/wDcV+H5UwMcsaEf2p/KveTjRKKPOMKOrfT9m82XhBiH2W8M3Cu1kddzptCplSE3MXFwY9dBtLZq2rP4ZxJHaWlILcdxTuhPHhXkze03EkFKoIuCAkEHmCBVqnp9tACBjMQB/wDYql83ux5v+v2We12QCShJCfD4yT+NUy6i4jbz7iipbqlKOpVBJ8SRem29qLGuU+KU/lS+a3I8+n7JSq2exfo7f3fiaxP8VH2f9KPyrbbFXmw7Z5p7hxPKoWmOsVmWbVuKWkTp9vdE6gmkormF6K7Gds+XsKKMX2z5ewpKkxwRXbbiSzZ55RRRXUKEFFFFAFFFFAFFFFAFFFFAFFFFAFFFFAFFFFAFFFFAFdGI4z+Brp58riYtypugCvRuj30Vr7vxNec16L0f+itfd+JqHpe6syzat+In6e6LKkNFBrnF5K7Gds+XsKSjGds+XsKKkxwRXrbiSzZ51NJNFFdQoAtFFFAFFFFAFJNFFALRRRQBRRRQBRRRQBRRRQBRRRQBRRRQBWx2U+oMtgKIGXgTzNFFeFvuna/8dtWsqcu6JYxKvtK9TSfKVfaV6mloqFQtF+XMh4h9WY7yuHE8hRRRXslsORaSd57fM//Z"/>
          <p:cNvSpPr>
            <a:spLocks noChangeAspect="1" noChangeArrowheads="1"/>
          </p:cNvSpPr>
          <p:nvPr/>
        </p:nvSpPr>
        <p:spPr bwMode="auto">
          <a:xfrm>
            <a:off x="155575" y="-2536825"/>
            <a:ext cx="4010025" cy="5286375"/>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61446" name="Picture 6" descr="http://martinfowler.com/books/duvall.jpg"/>
          <p:cNvPicPr>
            <a:picLocks noChangeAspect="1" noChangeArrowheads="1"/>
          </p:cNvPicPr>
          <p:nvPr/>
        </p:nvPicPr>
        <p:blipFill>
          <a:blip r:embed="rId5" cstate="print"/>
          <a:srcRect/>
          <a:stretch>
            <a:fillRect/>
          </a:stretch>
        </p:blipFill>
        <p:spPr bwMode="auto">
          <a:xfrm>
            <a:off x="631411" y="1124743"/>
            <a:ext cx="2021024" cy="2664296"/>
          </a:xfrm>
          <a:prstGeom prst="rect">
            <a:avLst/>
          </a:prstGeom>
          <a:noFill/>
        </p:spPr>
      </p:pic>
      <p:pic>
        <p:nvPicPr>
          <p:cNvPr id="4" name="Imagen 3" descr="Imagen que contiene monitor, computadora, luz, cielo&#10;&#10;Descripción generada automáticamente">
            <a:extLst>
              <a:ext uri="{FF2B5EF4-FFF2-40B4-BE49-F238E27FC236}">
                <a16:creationId xmlns:a16="http://schemas.microsoft.com/office/drawing/2014/main" id="{56410B5C-787B-4A79-A2C6-981A1A0025D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19872" y="4126011"/>
            <a:ext cx="1990134" cy="2567915"/>
          </a:xfrm>
          <a:prstGeom prst="rect">
            <a:avLst/>
          </a:prstGeom>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redondeado"/>
          <p:cNvSpPr/>
          <p:nvPr/>
        </p:nvSpPr>
        <p:spPr>
          <a:xfrm>
            <a:off x="755576" y="1412776"/>
            <a:ext cx="7776864" cy="40324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5400" dirty="0"/>
              <a:t>¿Qué diferencia hay entre construir (</a:t>
            </a:r>
            <a:r>
              <a:rPr lang="es-ES" sz="5400" i="1" dirty="0" err="1"/>
              <a:t>build</a:t>
            </a:r>
            <a:r>
              <a:rPr lang="es-ES" sz="5400" dirty="0"/>
              <a:t>),  integrar, entregar (</a:t>
            </a:r>
            <a:r>
              <a:rPr lang="es-ES" sz="5400" i="1" dirty="0" err="1"/>
              <a:t>release</a:t>
            </a:r>
            <a:r>
              <a:rPr lang="es-ES" sz="5400" dirty="0"/>
              <a:t>), desplegar (</a:t>
            </a:r>
            <a:r>
              <a:rPr lang="es-ES" sz="5400" i="1" dirty="0" err="1"/>
              <a:t>deploy</a:t>
            </a:r>
            <a:r>
              <a:rPr lang="es-ES" sz="5400" dirty="0"/>
              <a:t>) software? </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Flecha derecha"/>
          <p:cNvSpPr/>
          <p:nvPr/>
        </p:nvSpPr>
        <p:spPr>
          <a:xfrm>
            <a:off x="323523" y="2348882"/>
            <a:ext cx="504053" cy="576062"/>
          </a:xfrm>
          <a:custGeom>
            <a:avLst>
              <a:gd name="f0" fmla="val 10800"/>
              <a:gd name="f1" fmla="val 5400"/>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pin 0 f0 21600"/>
              <a:gd name="f15" fmla="pin 0 f1 10800"/>
              <a:gd name="f16" fmla="*/ f10 f2 1"/>
              <a:gd name="f17" fmla="*/ f11 f2 1"/>
              <a:gd name="f18" fmla="val f15"/>
              <a:gd name="f19" fmla="val f14"/>
              <a:gd name="f20" fmla="+- 21600 0 f15"/>
              <a:gd name="f21" fmla="*/ f14 f12 1"/>
              <a:gd name="f22" fmla="*/ f15 f13 1"/>
              <a:gd name="f23" fmla="*/ 0 f12 1"/>
              <a:gd name="f24" fmla="*/ 0 f13 1"/>
              <a:gd name="f25" fmla="*/ f16 1 f4"/>
              <a:gd name="f26" fmla="*/ 21600 f13 1"/>
              <a:gd name="f27" fmla="*/ f17 1 f4"/>
              <a:gd name="f28" fmla="+- 21600 0 f19"/>
              <a:gd name="f29" fmla="*/ f20 f13 1"/>
              <a:gd name="f30" fmla="*/ f18 f13 1"/>
              <a:gd name="f31" fmla="*/ f19 f12 1"/>
              <a:gd name="f32" fmla="+- f25 0 f3"/>
              <a:gd name="f33" fmla="+- f27 0 f3"/>
              <a:gd name="f34" fmla="*/ f28 f18 1"/>
              <a:gd name="f35" fmla="*/ f34 1 10800"/>
              <a:gd name="f36" fmla="+- f19 f35 0"/>
              <a:gd name="f37" fmla="*/ f36 f12 1"/>
            </a:gdLst>
            <a:ahLst>
              <a:ahXY gdRefX="f0" minX="f7" maxX="f8" gdRefY="f1" minY="f7" maxY="f9">
                <a:pos x="f21" y="f22"/>
              </a:ahXY>
            </a:ahLst>
            <a:cxnLst>
              <a:cxn ang="3cd4">
                <a:pos x="hc" y="t"/>
              </a:cxn>
              <a:cxn ang="0">
                <a:pos x="r" y="vc"/>
              </a:cxn>
              <a:cxn ang="cd4">
                <a:pos x="hc" y="b"/>
              </a:cxn>
              <a:cxn ang="cd2">
                <a:pos x="l" y="vc"/>
              </a:cxn>
              <a:cxn ang="f32">
                <a:pos x="f31" y="f24"/>
              </a:cxn>
              <a:cxn ang="f33">
                <a:pos x="f31" y="f26"/>
              </a:cxn>
            </a:cxnLst>
            <a:rect l="f23" t="f30" r="f37" b="f29"/>
            <a:pathLst>
              <a:path w="21600" h="21600">
                <a:moveTo>
                  <a:pt x="f7" y="f18"/>
                </a:moveTo>
                <a:lnTo>
                  <a:pt x="f19" y="f18"/>
                </a:lnTo>
                <a:lnTo>
                  <a:pt x="f19" y="f7"/>
                </a:lnTo>
                <a:lnTo>
                  <a:pt x="f8" y="f9"/>
                </a:lnTo>
                <a:lnTo>
                  <a:pt x="f19" y="f8"/>
                </a:lnTo>
                <a:lnTo>
                  <a:pt x="f19" y="f20"/>
                </a:lnTo>
                <a:lnTo>
                  <a:pt x="f7" y="f20"/>
                </a:lnTo>
                <a:close/>
              </a:path>
            </a:pathLst>
          </a:custGeom>
          <a:solidFill>
            <a:srgbClr val="FFC000"/>
          </a:solidFill>
          <a:ln w="25402">
            <a:solidFill>
              <a:srgbClr val="385D8A"/>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800" b="0" i="0" u="none" strike="noStrike" kern="1200" cap="none" spc="0" baseline="0">
              <a:solidFill>
                <a:srgbClr val="FFFFFF"/>
              </a:solidFill>
              <a:uFillTx/>
              <a:latin typeface="Calibri"/>
            </a:endParaRP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redondeado"/>
          <p:cNvSpPr/>
          <p:nvPr/>
        </p:nvSpPr>
        <p:spPr>
          <a:xfrm>
            <a:off x="755576" y="1412776"/>
            <a:ext cx="7776864" cy="40324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600" dirty="0"/>
              <a:t>Construcción</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redondeado"/>
          <p:cNvSpPr/>
          <p:nvPr/>
        </p:nvSpPr>
        <p:spPr>
          <a:xfrm>
            <a:off x="683568" y="548680"/>
            <a:ext cx="7776864" cy="14401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600" dirty="0"/>
              <a:t>Construcción</a:t>
            </a:r>
          </a:p>
        </p:txBody>
      </p:sp>
      <p:graphicFrame>
        <p:nvGraphicFramePr>
          <p:cNvPr id="2" name="Diagrama 1">
            <a:extLst>
              <a:ext uri="{FF2B5EF4-FFF2-40B4-BE49-F238E27FC236}">
                <a16:creationId xmlns:a16="http://schemas.microsoft.com/office/drawing/2014/main" id="{055DDB49-1BA5-4663-90FA-3FE43CBEA22C}"/>
              </a:ext>
            </a:extLst>
          </p:cNvPr>
          <p:cNvGraphicFramePr/>
          <p:nvPr>
            <p:extLst>
              <p:ext uri="{D42A27DB-BD31-4B8C-83A1-F6EECF244321}">
                <p14:modId xmlns:p14="http://schemas.microsoft.com/office/powerpoint/2010/main" val="2589092407"/>
              </p:ext>
            </p:extLst>
          </p:nvPr>
        </p:nvGraphicFramePr>
        <p:xfrm>
          <a:off x="755576" y="2348880"/>
          <a:ext cx="7704856"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21119356"/>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a:t>Repositorio de artefactos</a:t>
            </a:r>
            <a:endParaRPr lang="es-ES" dirty="0"/>
          </a:p>
        </p:txBody>
      </p:sp>
      <p:pic>
        <p:nvPicPr>
          <p:cNvPr id="58370" name="Picture 2" descr="http://download.java.net/general/jn_images/009/nexus-architecture.png"/>
          <p:cNvPicPr>
            <a:picLocks noChangeAspect="1" noChangeArrowheads="1"/>
          </p:cNvPicPr>
          <p:nvPr/>
        </p:nvPicPr>
        <p:blipFill>
          <a:blip r:embed="rId3" cstate="print"/>
          <a:srcRect/>
          <a:stretch>
            <a:fillRect/>
          </a:stretch>
        </p:blipFill>
        <p:spPr bwMode="auto">
          <a:xfrm>
            <a:off x="323528" y="1412776"/>
            <a:ext cx="8467725" cy="4943476"/>
          </a:xfrm>
          <a:prstGeom prst="rect">
            <a:avLst/>
          </a:prstGeom>
          <a:noFill/>
        </p:spPr>
      </p:pic>
      <p:sp>
        <p:nvSpPr>
          <p:cNvPr id="5" name="4 Rectángulo redondeado"/>
          <p:cNvSpPr/>
          <p:nvPr/>
        </p:nvSpPr>
        <p:spPr>
          <a:xfrm>
            <a:off x="352747" y="1412776"/>
            <a:ext cx="1944216" cy="792088"/>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s-ES_tradnl" dirty="0"/>
              <a:t>Gestión de dependencias</a:t>
            </a:r>
            <a:endParaRPr lang="es-ES" dirty="0"/>
          </a:p>
        </p:txBody>
      </p:sp>
      <p:pic>
        <p:nvPicPr>
          <p:cNvPr id="4" name="Gráfico 3">
            <a:extLst>
              <a:ext uri="{FF2B5EF4-FFF2-40B4-BE49-F238E27FC236}">
                <a16:creationId xmlns:a16="http://schemas.microsoft.com/office/drawing/2014/main" id="{C092F667-8565-4E20-8767-0AF18AAB073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040735" y="1961473"/>
            <a:ext cx="1109092" cy="831819"/>
          </a:xfrm>
          <a:prstGeom prst="rect">
            <a:avLst/>
          </a:prstGeom>
        </p:spPr>
      </p:pic>
      <p:pic>
        <p:nvPicPr>
          <p:cNvPr id="7" name="Imagen 6" descr="Imagen que contiene dibujo, alimentos, señal  Descripción generada automáticamente">
            <a:extLst>
              <a:ext uri="{FF2B5EF4-FFF2-40B4-BE49-F238E27FC236}">
                <a16:creationId xmlns:a16="http://schemas.microsoft.com/office/drawing/2014/main" id="{14F742BB-A056-4C38-858D-4E75D9E6183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89481" y="2924947"/>
            <a:ext cx="1109093" cy="382637"/>
          </a:xfrm>
          <a:prstGeom prst="rect">
            <a:avLst/>
          </a:prstGeom>
        </p:spPr>
      </p:pic>
      <p:pic>
        <p:nvPicPr>
          <p:cNvPr id="9" name="Gráfico 8">
            <a:extLst>
              <a:ext uri="{FF2B5EF4-FFF2-40B4-BE49-F238E27FC236}">
                <a16:creationId xmlns:a16="http://schemas.microsoft.com/office/drawing/2014/main" id="{C8D8F841-B381-4E57-B866-1602C0C74395}"/>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211960" y="2656850"/>
            <a:ext cx="474653" cy="459415"/>
          </a:xfrm>
          <a:prstGeom prst="rect">
            <a:avLst/>
          </a:prstGeom>
        </p:spPr>
      </p:pic>
    </p:spTree>
  </p:cSld>
  <p:clrMapOvr>
    <a:masterClrMapping/>
  </p:clrMapOvr>
  <p:transition/>
</p:sld>
</file>

<file path=ppt/theme/theme1.xml><?xml version="1.0" encoding="utf-8"?>
<a:theme xmlns:a="http://schemas.openxmlformats.org/drawingml/2006/main" name="1_Título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Predetermin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IT Summit Template">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Osaka"/>
        <a:cs typeface="Osaka"/>
      </a:majorFont>
      <a:minorFont>
        <a:latin typeface="Arial"/>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5" charset="0"/>
            <a:ea typeface="MS Pゴシック" pitchFamily="-92" charset="-128"/>
            <a:cs typeface="MS Pゴシック" pitchFamily="-9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5" charset="0"/>
            <a:ea typeface="MS Pゴシック" pitchFamily="-92" charset="-128"/>
            <a:cs typeface="MS Pゴシック" pitchFamily="-92"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1619</Words>
  <Application>Microsoft Office PowerPoint</Application>
  <PresentationFormat>Presentación en pantalla (4:3)</PresentationFormat>
  <Paragraphs>244</Paragraphs>
  <Slides>48</Slides>
  <Notes>29</Notes>
  <HiddenSlides>0</HiddenSlides>
  <MMClips>0</MMClips>
  <ScaleCrop>false</ScaleCrop>
  <HeadingPairs>
    <vt:vector size="8" baseType="variant">
      <vt:variant>
        <vt:lpstr>Fuentes usadas</vt:lpstr>
      </vt:variant>
      <vt:variant>
        <vt:i4>12</vt:i4>
      </vt:variant>
      <vt:variant>
        <vt:lpstr>Tema</vt:lpstr>
      </vt:variant>
      <vt:variant>
        <vt:i4>3</vt:i4>
      </vt:variant>
      <vt:variant>
        <vt:lpstr>Servidores OLE incrustados</vt:lpstr>
      </vt:variant>
      <vt:variant>
        <vt:i4>1</vt:i4>
      </vt:variant>
      <vt:variant>
        <vt:lpstr>Títulos de diapositiva</vt:lpstr>
      </vt:variant>
      <vt:variant>
        <vt:i4>48</vt:i4>
      </vt:variant>
    </vt:vector>
  </HeadingPairs>
  <TitlesOfParts>
    <vt:vector size="64" baseType="lpstr">
      <vt:lpstr>Arial</vt:lpstr>
      <vt:lpstr>Arial Narrow</vt:lpstr>
      <vt:lpstr>Calibri</vt:lpstr>
      <vt:lpstr>Courier New</vt:lpstr>
      <vt:lpstr>Frutiger Linotype</vt:lpstr>
      <vt:lpstr>Liberation Serif</vt:lpstr>
      <vt:lpstr>Lucida Grande</vt:lpstr>
      <vt:lpstr>StarSymbol</vt:lpstr>
      <vt:lpstr>Symbol</vt:lpstr>
      <vt:lpstr>Times New Roman</vt:lpstr>
      <vt:lpstr>Verdana</vt:lpstr>
      <vt:lpstr>Wingdings</vt:lpstr>
      <vt:lpstr>1_Título1</vt:lpstr>
      <vt:lpstr>1_Predeterminado</vt:lpstr>
      <vt:lpstr>IT Summit Template</vt:lpstr>
      <vt:lpstr>Document</vt:lpstr>
      <vt:lpstr>Gestión de la construcción e integración continua Build engineering and continuous integration</vt:lpstr>
      <vt:lpstr>Ejemplo de otro dominio</vt:lpstr>
      <vt:lpstr>Presentación de PowerPoint</vt:lpstr>
      <vt:lpstr>Presentación de PowerPoint</vt:lpstr>
      <vt:lpstr>Presentación de PowerPoint</vt:lpstr>
      <vt:lpstr>Presentación de PowerPoint</vt:lpstr>
      <vt:lpstr>Presentación de PowerPoint</vt:lpstr>
      <vt:lpstr>Presentación de PowerPoint</vt:lpstr>
      <vt:lpstr>Repositorio de artefactos</vt:lpstr>
      <vt:lpstr>Compilaciones locales o remotas</vt:lpstr>
      <vt:lpstr>Versionado de los resultados</vt:lpstr>
      <vt:lpstr>Alternativas</vt:lpstr>
      <vt:lpstr>Presentación de PowerPoint</vt:lpstr>
      <vt:lpstr>Integración</vt:lpstr>
      <vt:lpstr>Integración</vt:lpstr>
      <vt:lpstr>Presentación de PowerPoint</vt:lpstr>
      <vt:lpstr>Integración por fases</vt:lpstr>
      <vt:lpstr>Presentación de PowerPoint</vt:lpstr>
      <vt:lpstr>Continuous Integration</vt:lpstr>
      <vt:lpstr>Presentación de PowerPoint</vt:lpstr>
      <vt:lpstr>Aquitectura del sistema de CI</vt:lpstr>
      <vt:lpstr>Ciclo de CI</vt:lpstr>
      <vt:lpstr>Ciclo de CI</vt:lpstr>
      <vt:lpstr>Ciclo de CI</vt:lpstr>
      <vt:lpstr>Ciclo de CI</vt:lpstr>
      <vt:lpstr>La metáfora del botón de integración</vt:lpstr>
      <vt:lpstr>Artefactos necesarios</vt:lpstr>
      <vt:lpstr>Presentación de PowerPoint</vt:lpstr>
      <vt:lpstr>Daily commits</vt:lpstr>
      <vt:lpstr>Presentación de PowerPoint</vt:lpstr>
      <vt:lpstr>Presentación de PowerPoint</vt:lpstr>
      <vt:lpstr>Daily builds</vt:lpstr>
      <vt:lpstr>Presentación de PowerPoint</vt:lpstr>
      <vt:lpstr>Automated tests</vt:lpstr>
      <vt:lpstr>Presentación de PowerPoint</vt:lpstr>
      <vt:lpstr>Presentación de PowerPoint</vt:lpstr>
      <vt:lpstr>Presentación de PowerPoint</vt:lpstr>
      <vt:lpstr>Código de calidad usando herramientas</vt:lpstr>
      <vt:lpstr>La calidad del código</vt:lpstr>
      <vt:lpstr>Presentación de PowerPoint</vt:lpstr>
      <vt:lpstr>Presentación de PowerPoint</vt:lpstr>
      <vt:lpstr>Feedback</vt:lpstr>
      <vt:lpstr>Presentación de PowerPoint</vt:lpstr>
      <vt:lpstr>Ecosistema de desarrollo</vt:lpstr>
      <vt:lpstr>Índice</vt:lpstr>
      <vt:lpstr>Resumen</vt:lpstr>
      <vt:lpstr>Índice</vt:lpstr>
      <vt:lpstr>Bibliografía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Tema 1: Patrones Arquitectónicos</dc:title>
  <dc:creator>dbc</dc:creator>
  <cp:lastModifiedBy>David Benavides</cp:lastModifiedBy>
  <cp:revision>960</cp:revision>
  <dcterms:created xsi:type="dcterms:W3CDTF">2005-02-17T14:06:44Z</dcterms:created>
  <dcterms:modified xsi:type="dcterms:W3CDTF">2020-10-20T06:20:42Z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BackColor">
    <vt:r8>15132390</vt:r8>
  </property>
  <property fmtid="{D5CDD505-2E9C-101B-9397-08002B2CF9AE}" pid="3" name="ButtonType">
    <vt:r8>3</vt:r8>
  </property>
  <property fmtid="{D5CDD505-2E9C-101B-9397-08002B2CF9AE}" pid="4" name="Compression">
    <vt:r8>100</vt:r8>
  </property>
  <property fmtid="{D5CDD505-2E9C-101B-9397-08002B2CF9AE}" pid="5" name="DownloadIEButton">
    <vt:bool>false</vt:bool>
  </property>
  <property fmtid="{D5CDD505-2E9C-101B-9397-08002B2CF9AE}" pid="6" name="DownloadOriginal">
    <vt:bool>false</vt:bool>
  </property>
  <property fmtid="{D5CDD505-2E9C-101B-9397-08002B2CF9AE}" pid="7" name="GraphicType">
    <vt:r8>3</vt:r8>
  </property>
  <property fmtid="{D5CDD505-2E9C-101B-9397-08002B2CF9AE}" pid="8" name="HomePage">
    <vt:lpwstr/>
  </property>
  <property fmtid="{D5CDD505-2E9C-101B-9397-08002B2CF9AE}" pid="9" name="LinkColor">
    <vt:r8>16711782</vt:r8>
  </property>
  <property fmtid="{D5CDD505-2E9C-101B-9397-08002B2CF9AE}" pid="10" name="MailAddress">
    <vt:lpwstr/>
  </property>
  <property fmtid="{D5CDD505-2E9C-101B-9397-08002B2CF9AE}" pid="11" name="NavBtnPos">
    <vt:r8>3</vt:r8>
  </property>
  <property fmtid="{D5CDD505-2E9C-101B-9397-08002B2CF9AE}" pid="12" name="Other">
    <vt:lpwstr/>
  </property>
  <property fmtid="{D5CDD505-2E9C-101B-9397-08002B2CF9AE}" pid="13" name="OutputDir">
    <vt:lpwstr>F:\usr\Corchu\LIBRE\Página WWW\tdg\res\CSharp-SP</vt:lpwstr>
  </property>
  <property fmtid="{D5CDD505-2E9C-101B-9397-08002B2CF9AE}" pid="14" name="ScreenSize">
    <vt:r8>2</vt:r8>
  </property>
  <property fmtid="{D5CDD505-2E9C-101B-9397-08002B2CF9AE}" pid="15" name="ScreenUsage">
    <vt:r8>3</vt:r8>
  </property>
  <property fmtid="{D5CDD505-2E9C-101B-9397-08002B2CF9AE}" pid="16" name="ShowNotes">
    <vt:bool>false</vt:bool>
  </property>
  <property fmtid="{D5CDD505-2E9C-101B-9397-08002B2CF9AE}" pid="17" name="TemplateType">
    <vt:r8>1</vt:r8>
  </property>
  <property fmtid="{D5CDD505-2E9C-101B-9397-08002B2CF9AE}" pid="18" name="TextColor">
    <vt:r8>0</vt:r8>
  </property>
  <property fmtid="{D5CDD505-2E9C-101B-9397-08002B2CF9AE}" pid="19" name="TransparentButton">
    <vt:r8>0</vt:r8>
  </property>
  <property fmtid="{D5CDD505-2E9C-101B-9397-08002B2CF9AE}" pid="20" name="UseBrowserColor">
    <vt:bool>true</vt:bool>
  </property>
  <property fmtid="{D5CDD505-2E9C-101B-9397-08002B2CF9AE}" pid="21" name="VisitedColor">
    <vt:r8>10040268</vt:r8>
  </property>
</Properties>
</file>