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331" r:id="rId4"/>
    <p:sldId id="326" r:id="rId5"/>
    <p:sldId id="333" r:id="rId6"/>
    <p:sldId id="328" r:id="rId7"/>
    <p:sldId id="332" r:id="rId8"/>
    <p:sldId id="327" r:id="rId9"/>
    <p:sldId id="334" r:id="rId10"/>
    <p:sldId id="329" r:id="rId11"/>
    <p:sldId id="335" r:id="rId12"/>
    <p:sldId id="330" r:id="rId13"/>
    <p:sldId id="269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1323" userDrawn="1">
          <p15:clr>
            <a:srgbClr val="A4A3A4"/>
          </p15:clr>
        </p15:guide>
        <p15:guide id="4" pos="57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132"/>
    <a:srgbClr val="FFE8BA"/>
    <a:srgbClr val="5E5E5E"/>
    <a:srgbClr val="FBBC2D"/>
    <a:srgbClr val="FBB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27" autoAdjust="0"/>
    <p:restoredTop sz="94649"/>
  </p:normalViewPr>
  <p:slideViewPr>
    <p:cSldViewPr snapToGrid="0">
      <p:cViewPr varScale="1">
        <p:scale>
          <a:sx n="67" d="100"/>
          <a:sy n="67" d="100"/>
        </p:scale>
        <p:origin x="748" y="44"/>
      </p:cViewPr>
      <p:guideLst>
        <p:guide orient="horz" pos="2160"/>
        <p:guide pos="3840"/>
        <p:guide pos="1323"/>
        <p:guide pos="57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9C3A0-7045-3D46-8444-724C14151DA1}" type="datetimeFigureOut">
              <a:t>27/11/2024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97A05-8292-5E44-876C-61FFE17BB14E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80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CD6D43-270B-1EF8-C6CA-C11791E6F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B01EABF-F212-7994-81B1-2D27878961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BC8A10C-8628-A994-B72B-88A4B0971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8CC583-D5CF-B36B-14CD-1F0A34CCB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5511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405E3-622D-E5D3-75F5-4438575AE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894B4C9-5C9C-043E-A8DE-4F713CF792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7C19C8E-B665-D3FD-22D6-6A57AFCD06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533776-CF59-1672-D2B6-3EC8D80540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9407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D7832-11C6-CEBA-68EE-7337FF7CB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1E96E17-BF81-7389-08F9-4F2BD78A57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1B5958C-CCC1-130A-5017-FE60171C8E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FF605A-C114-91A0-6E1F-1E0ACDB959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9824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4AC15-9BFC-A59D-47A7-B6481801C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B883362-7FBC-5740-4B86-9FBD0E5F3A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C386A53-351A-A9BC-08EC-1D7DAD5E25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16CA13-5A42-FF74-971A-59C065CA2C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3335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046E4-1E77-B13E-2385-CB28737DB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86FE32A-A882-ACD0-1121-64CB54B2FE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0C3702B-2C59-A4AE-2410-6B6E1E02B5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9FAED1-FA11-E0AC-D93A-89E7F53BB6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F1B66D-3F58-B648-9B7B-D8E62FED7DBF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270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DBC7B-4D95-8178-EA46-430A948B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B19270-B1C5-FB07-B058-D6D6040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86CFAB-8CAF-1BC2-C77B-F16F31AA5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F03A7C-F130-8B80-3336-D78E56D9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80EBC8-9874-4DB0-EB97-60F2D03C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0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CE6A4-CD4E-073F-D6B7-8F04E4D68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F6E420-1126-6763-B349-72C0D1E7A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72945A-208B-23F0-57A0-1ED112AA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D2DBEE-A123-09A4-D478-63973AC8C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E501B-EA1D-0CE6-2E74-64AF256D2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32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91AD20-BDD0-3AEC-3F25-99B1900040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AE1590-1BEC-61D7-2039-669911476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8152B9-399F-AD47-1C32-387B5775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F8C8F3-3619-55E1-BB2A-2391686E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FA8994-02B4-4EB0-7925-05C885E91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97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4D7ED-98C8-4AB0-69AD-71914CE0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FD4F02-2B45-D8DE-5A7D-DB680ADF6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347649-84E9-E279-8CD0-0A363197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C3A2B3-93BC-A49C-E840-604D77003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822EFD-0E57-CAB6-6661-4565479C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48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45A42-77AD-19BE-AB59-4DB082089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D7B4BF-65E2-0E50-F3B6-BC1FF65F8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6DE1EE-5EB0-099F-A7F1-C128AFAC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1E9FF6-8316-8B0F-AE8F-F59E0211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11D742-9EDA-DF19-FF8A-CEA50EB2B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176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1B480-0312-A04B-4FE0-1A10E32E8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953457-6232-6514-B883-1756B0D56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1F53F9-D60D-1CC2-4341-28CB2D25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288701-BED6-3B75-2B71-DFA579D18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C946FF-85D5-4529-F175-879BA024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ABE18F-6051-B46D-A530-BD4FFFFD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68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0325B-B819-DDBD-6B6C-3FE1A85C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F5D8C0-888D-44F1-8A72-4F7812D45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955F7B-95A8-3466-D77A-9C5B19265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D4CD39-73F8-3A10-76A4-56C67393F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1D74AC-B5CF-36C8-3317-C239E73DE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CDAAA6-2A42-EE5E-C0EE-76A395A3B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E7D6993-1309-6C67-3305-606A67644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54F9F5A-AD2C-3324-D5E3-66D483AF0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7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FFC4B-F451-9F62-15C1-16C59728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85D88F-5489-E633-FE92-B2E5ECE1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777F1D-5DE0-ED0B-5FD2-DC0E231A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052EB0-72F0-23F9-DAC2-0D30D7B0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02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C44149-C6D1-D6A9-184A-A5B2D3F1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D568DD-7CCC-C6E4-142A-5881E3170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5A125C-3B99-B681-4D08-A2A9E69EB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57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316F7A-3582-399A-4705-F7F024BB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82041-87E7-C650-1705-EAE20D11D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9402D0-F6B3-C236-6EF1-4B7E0E128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750114-F3B3-A0A3-6A64-AA1E1F4E2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C77493-5181-BA81-5199-038A8264F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2F7669-A3BE-7842-4B58-EF7D2E84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59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F9E78F-A2E8-AA3F-9903-639C47F13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075DD9-EF20-0981-06F7-2E3165AFB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4C3529-3D65-89A5-E29A-4651A095D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72E03C-2513-7347-5EE5-CD15E9BF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1A600-A0BF-F27A-408D-1602CB70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42D30A-04C7-4210-E797-5F4ACC33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44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3C8266-CF79-4C3F-3363-6FE0DBFED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77668D-17A9-90B6-8FBC-09D81256B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6F5D7-E8FD-DDFA-D74E-55B90BCB7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A8CAE4-2260-9E4C-B126-2E96FFE1E54B}" type="datetimeFigureOut">
              <a:t>27/11/2024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B97CD0-1425-1C35-0811-C7014CEE15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286CB1-16AF-4F3C-8E45-2B4E5F194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04977-C95D-D946-B036-0FC4BCA209C3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652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5A11CF6-EF15-E453-3018-4F94DFFBD284}"/>
              </a:ext>
            </a:extLst>
          </p:cNvPr>
          <p:cNvSpPr/>
          <p:nvPr/>
        </p:nvSpPr>
        <p:spPr>
          <a:xfrm>
            <a:off x="4296269" y="0"/>
            <a:ext cx="750118" cy="6858000"/>
          </a:xfrm>
          <a:prstGeom prst="rect">
            <a:avLst/>
          </a:prstGeom>
          <a:solidFill>
            <a:srgbClr val="5E5E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6D7D3D-B16C-1A6E-0EF2-419573873D41}"/>
              </a:ext>
            </a:extLst>
          </p:cNvPr>
          <p:cNvSpPr txBox="1"/>
          <p:nvPr/>
        </p:nvSpPr>
        <p:spPr>
          <a:xfrm>
            <a:off x="5385521" y="586468"/>
            <a:ext cx="649186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Sesión de seguimiento</a:t>
            </a:r>
          </a:p>
          <a:p>
            <a:r>
              <a:rPr lang="es-ES" sz="5400" b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del código y gestión del cambio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6550E2F-12CF-0820-E47A-9E3DC7914D60}"/>
              </a:ext>
            </a:extLst>
          </p:cNvPr>
          <p:cNvSpPr/>
          <p:nvPr/>
        </p:nvSpPr>
        <p:spPr>
          <a:xfrm>
            <a:off x="4847007" y="-1"/>
            <a:ext cx="199379" cy="6858000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A46B2F8-8FC6-6D69-FB90-9D9D263D72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79" y="4913422"/>
            <a:ext cx="1079799" cy="59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34A4E89-7B6C-3529-BE8D-00960F8B1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4" y="5121504"/>
            <a:ext cx="2288281" cy="33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D3667B1E-85DA-5FA3-4738-E0A299C84C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3044" b="10221"/>
          <a:stretch/>
        </p:blipFill>
        <p:spPr>
          <a:xfrm>
            <a:off x="65801" y="1771408"/>
            <a:ext cx="4094582" cy="314201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F14CD58-61A5-92D3-7EA4-E79EFD744FE7}"/>
              </a:ext>
            </a:extLst>
          </p:cNvPr>
          <p:cNvSpPr txBox="1"/>
          <p:nvPr/>
        </p:nvSpPr>
        <p:spPr>
          <a:xfrm>
            <a:off x="5385521" y="3429000"/>
            <a:ext cx="6491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000" b="1" spc="-150">
                <a:latin typeface="Calibri" panose="020F0502020204030204" pitchFamily="34" charset="0"/>
                <a:cs typeface="Calibri" panose="020F0502020204030204" pitchFamily="34" charset="0"/>
              </a:rPr>
              <a:t>Nombre del equipo a evaluar</a:t>
            </a:r>
          </a:p>
          <a:p>
            <a:pPr algn="r"/>
            <a:r>
              <a:rPr lang="es-ES" sz="2500" b="1" spc="-150">
                <a:latin typeface="Calibri" panose="020F0502020204030204" pitchFamily="34" charset="0"/>
                <a:cs typeface="Calibri" panose="020F0502020204030204" pitchFamily="34" charset="0"/>
              </a:rPr>
              <a:t>Miembro 1, miembro 2, miembro 3, miembro 4, miembro 5, miembro 6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23A5210-7EB2-5594-B306-1CF05E6E1CB6}"/>
              </a:ext>
            </a:extLst>
          </p:cNvPr>
          <p:cNvSpPr txBox="1"/>
          <p:nvPr/>
        </p:nvSpPr>
        <p:spPr>
          <a:xfrm>
            <a:off x="5388648" y="5281628"/>
            <a:ext cx="6491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000" b="1" spc="-150">
                <a:latin typeface="Calibri" panose="020F0502020204030204" pitchFamily="34" charset="0"/>
                <a:cs typeface="Calibri" panose="020F0502020204030204" pitchFamily="34" charset="0"/>
              </a:rPr>
              <a:t>Nombre del equipo que evalúa</a:t>
            </a:r>
          </a:p>
          <a:p>
            <a:pPr algn="r"/>
            <a:r>
              <a:rPr lang="es-ES" sz="2500" b="1" spc="-150">
                <a:latin typeface="Calibri" panose="020F0502020204030204" pitchFamily="34" charset="0"/>
                <a:cs typeface="Calibri" panose="020F0502020204030204" pitchFamily="34" charset="0"/>
              </a:rPr>
              <a:t>Miembro 1, miembro 2, miembro 3, miembro 4, miembro 5, miembro 6</a:t>
            </a:r>
          </a:p>
        </p:txBody>
      </p:sp>
    </p:spTree>
    <p:extLst>
      <p:ext uri="{BB962C8B-B14F-4D97-AF65-F5344CB8AC3E}">
        <p14:creationId xmlns:p14="http://schemas.microsoft.com/office/powerpoint/2010/main" val="161254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F3132-F00D-30ED-DA40-1A3D0A221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237335E-984F-7C16-A542-F004F07106E2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Incongruencias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D7CEBDC-8170-6689-64B8-549302AEE1D9}"/>
              </a:ext>
            </a:extLst>
          </p:cNvPr>
          <p:cNvSpPr txBox="1"/>
          <p:nvPr/>
        </p:nvSpPr>
        <p:spPr>
          <a:xfrm>
            <a:off x="1076446" y="1984770"/>
            <a:ext cx="80437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Commits que no siguen el patrón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Issues que no siguen el patrón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Ramas que no siguen el patrón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25529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B562E-A136-A9D0-6E26-18C6A4932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EC7DB7B-2A2F-C049-A955-FE05973FA758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DA76FF0A-E596-2575-16C6-C3A695182F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F77A989-CDC3-B253-27FC-303E8D9E4043}"/>
              </a:ext>
            </a:extLst>
          </p:cNvPr>
          <p:cNvSpPr txBox="1"/>
          <p:nvPr/>
        </p:nvSpPr>
        <p:spPr>
          <a:xfrm>
            <a:off x="312458" y="1418201"/>
            <a:ext cx="115670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commits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ramas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incidencias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5027AE73-5633-B11C-F940-C49D972B390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54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3269DE-256F-ED65-EC88-E07DF4F3E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99292D7-1B5E-60B9-6A7E-915727B4D21C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Lecciones aprendidas</a:t>
            </a:r>
          </a:p>
        </p:txBody>
      </p:sp>
    </p:spTree>
    <p:extLst>
      <p:ext uri="{BB962C8B-B14F-4D97-AF65-F5344CB8AC3E}">
        <p14:creationId xmlns:p14="http://schemas.microsoft.com/office/powerpoint/2010/main" val="293245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5A11CF6-EF15-E453-3018-4F94DFFBD284}"/>
              </a:ext>
            </a:extLst>
          </p:cNvPr>
          <p:cNvSpPr/>
          <p:nvPr/>
        </p:nvSpPr>
        <p:spPr>
          <a:xfrm>
            <a:off x="4296269" y="0"/>
            <a:ext cx="750118" cy="6858000"/>
          </a:xfrm>
          <a:prstGeom prst="rect">
            <a:avLst/>
          </a:prstGeom>
          <a:solidFill>
            <a:srgbClr val="5E5E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6D7D3D-B16C-1A6E-0EF2-419573873D41}"/>
              </a:ext>
            </a:extLst>
          </p:cNvPr>
          <p:cNvSpPr txBox="1"/>
          <p:nvPr/>
        </p:nvSpPr>
        <p:spPr>
          <a:xfrm>
            <a:off x="5346219" y="2998112"/>
            <a:ext cx="47178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b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¡Gracias!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6550E2F-12CF-0820-E47A-9E3DC7914D60}"/>
              </a:ext>
            </a:extLst>
          </p:cNvPr>
          <p:cNvSpPr/>
          <p:nvPr/>
        </p:nvSpPr>
        <p:spPr>
          <a:xfrm>
            <a:off x="4847007" y="-1"/>
            <a:ext cx="199379" cy="6858000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8EED2D8-8812-F28F-F3DF-26D406FF9838}"/>
              </a:ext>
            </a:extLst>
          </p:cNvPr>
          <p:cNvSpPr txBox="1"/>
          <p:nvPr/>
        </p:nvSpPr>
        <p:spPr>
          <a:xfrm>
            <a:off x="7208473" y="4011764"/>
            <a:ext cx="47178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i="1" spc="-15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Ahora toca debates y combates…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8608B4-27D9-4529-B5FF-D11F74B34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79" y="4913422"/>
            <a:ext cx="1079799" cy="59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D779E87D-3CD6-E50F-66D3-4495291A2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824" y="5121504"/>
            <a:ext cx="2288281" cy="33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7305216C-82F9-315A-FA9D-B875D80D037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3044" b="10221"/>
          <a:stretch/>
        </p:blipFill>
        <p:spPr>
          <a:xfrm>
            <a:off x="65801" y="1771408"/>
            <a:ext cx="4094582" cy="314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3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B7D8E8C-6845-4913-885C-8DB54718755A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82B33370-EC48-C5E5-34C8-DC7D224569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713D411-1F82-1E57-42BA-4A3F102F9B34}"/>
              </a:ext>
            </a:extLst>
          </p:cNvPr>
          <p:cNvSpPr txBox="1"/>
          <p:nvPr/>
        </p:nvSpPr>
        <p:spPr>
          <a:xfrm>
            <a:off x="312458" y="1418201"/>
            <a:ext cx="115670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commits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ramas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incidencias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AB36F4CF-C02E-83DD-EF76-BAAC5ADE6EB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47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AE60E3-4010-8113-9997-1945B73FB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FD35546-7D43-6951-D8F4-497FA3CB9F04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AD7C0C72-E6D3-8819-98F8-79AA412CB4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B6284A0-BC44-D21A-553A-584DCA0CA00A}"/>
              </a:ext>
            </a:extLst>
          </p:cNvPr>
          <p:cNvSpPr txBox="1"/>
          <p:nvPr/>
        </p:nvSpPr>
        <p:spPr>
          <a:xfrm>
            <a:off x="312458" y="1418201"/>
            <a:ext cx="115670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commits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ramas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incidencias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88471645-1651-5B00-F978-A6C378FF298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6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8BADE-A071-AF87-BCA9-ACAA1FD65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7D99A26-222B-56ED-D3BA-89FF43049EE0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Gestión de commits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55090AD-6A0C-9E11-D766-23F3F1457F82}"/>
              </a:ext>
            </a:extLst>
          </p:cNvPr>
          <p:cNvSpPr txBox="1"/>
          <p:nvPr/>
        </p:nvSpPr>
        <p:spPr>
          <a:xfrm>
            <a:off x="1064871" y="1951672"/>
            <a:ext cx="80553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commits</a:t>
            </a:r>
            <a:endParaRPr lang="es-ES_tradnl" sz="3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commits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persona/rama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Plantilla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Automatización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commits de fusión</a:t>
            </a:r>
          </a:p>
        </p:txBody>
      </p:sp>
    </p:spTree>
    <p:extLst>
      <p:ext uri="{BB962C8B-B14F-4D97-AF65-F5344CB8AC3E}">
        <p14:creationId xmlns:p14="http://schemas.microsoft.com/office/powerpoint/2010/main" val="165000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7F032-FD53-76DD-13A3-456AD4732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A58366E-879D-E4BC-2F2A-236BF6EFEDF9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9C826466-43B2-11F9-AB73-62590C5BAF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5FEC5CE-5D70-992E-2896-7277EDF05F50}"/>
              </a:ext>
            </a:extLst>
          </p:cNvPr>
          <p:cNvSpPr txBox="1"/>
          <p:nvPr/>
        </p:nvSpPr>
        <p:spPr>
          <a:xfrm>
            <a:off x="312458" y="1418201"/>
            <a:ext cx="115670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commits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ramas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incidencias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9B40871D-1E88-6982-1B1F-5C8336C5DAC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4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CA977-5160-4D9E-CD39-2F5571045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F918313-14E3-C67D-C6FF-85DEA0A25768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Gestión de ramas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3FB20EE-D5AB-74EE-4135-A5DDF6FC90B9}"/>
              </a:ext>
            </a:extLst>
          </p:cNvPr>
          <p:cNvSpPr txBox="1"/>
          <p:nvPr/>
        </p:nvSpPr>
        <p:spPr>
          <a:xfrm>
            <a:off x="1064871" y="1951672"/>
            <a:ext cx="80553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Modelo de uso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 de ramas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Resumen de antigüedad de cada rama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cuánto se hace merge a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endParaRPr lang="es-ES_tradnl" sz="3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Condiciones para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merge</a:t>
            </a: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s-ES_tradnl" sz="3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endParaRPr lang="es-ES_tradnl" sz="3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Formato PR</a:t>
            </a:r>
          </a:p>
        </p:txBody>
      </p:sp>
    </p:spTree>
    <p:extLst>
      <p:ext uri="{BB962C8B-B14F-4D97-AF65-F5344CB8AC3E}">
        <p14:creationId xmlns:p14="http://schemas.microsoft.com/office/powerpoint/2010/main" val="270692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06D3A-AE55-2D5F-7068-F99FBBFFD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CD621A1-046E-7D7F-DD70-1CD1A08842EB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F98C12E9-95B3-249D-4C00-70EB3D8BFC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DFD7608-9823-5A73-226F-A75A5640EE68}"/>
              </a:ext>
            </a:extLst>
          </p:cNvPr>
          <p:cNvSpPr txBox="1"/>
          <p:nvPr/>
        </p:nvSpPr>
        <p:spPr>
          <a:xfrm>
            <a:off x="312458" y="1418201"/>
            <a:ext cx="115670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commits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ramas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incidencias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B6833FE9-3D55-FF56-C5C6-ACF68D68EAC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50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F83E4-276F-B037-567C-E3D0AC2731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9F88B68-CF4A-CF73-4BA8-8CBDD50C4F9A}"/>
              </a:ext>
            </a:extLst>
          </p:cNvPr>
          <p:cNvSpPr txBox="1"/>
          <p:nvPr/>
        </p:nvSpPr>
        <p:spPr>
          <a:xfrm>
            <a:off x="340671" y="430004"/>
            <a:ext cx="11519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Gestión de incidencias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133B306-5467-FF34-7605-73467BBFF752}"/>
              </a:ext>
            </a:extLst>
          </p:cNvPr>
          <p:cNvSpPr txBox="1"/>
          <p:nvPr/>
        </p:nvSpPr>
        <p:spPr>
          <a:xfrm>
            <a:off x="1076446" y="1984770"/>
            <a:ext cx="804374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Prioridades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Plantillas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¿Cuál es la issue más antigua?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del cambio</a:t>
            </a:r>
          </a:p>
        </p:txBody>
      </p:sp>
    </p:spTree>
    <p:extLst>
      <p:ext uri="{BB962C8B-B14F-4D97-AF65-F5344CB8AC3E}">
        <p14:creationId xmlns:p14="http://schemas.microsoft.com/office/powerpoint/2010/main" val="1846267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93242-56E8-AB9A-D21F-72B2C7112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41EB962-44A3-CC54-26EA-026BDF7AB00E}"/>
              </a:ext>
            </a:extLst>
          </p:cNvPr>
          <p:cNvSpPr/>
          <p:nvPr/>
        </p:nvSpPr>
        <p:spPr>
          <a:xfrm rot="5400000">
            <a:off x="5918200" y="-5918198"/>
            <a:ext cx="355602" cy="12192002"/>
          </a:xfrm>
          <a:prstGeom prst="rect">
            <a:avLst/>
          </a:prstGeom>
          <a:solidFill>
            <a:srgbClr val="A801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Gráfico 4" descr="Onda con relleno sólido">
            <a:extLst>
              <a:ext uri="{FF2B5EF4-FFF2-40B4-BE49-F238E27FC236}">
                <a16:creationId xmlns:a16="http://schemas.microsoft.com/office/drawing/2014/main" id="{1D7EC1F4-7444-8799-57BD-F597A8089E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48865" b="46759"/>
          <a:stretch/>
        </p:blipFill>
        <p:spPr>
          <a:xfrm>
            <a:off x="9463009" y="5819406"/>
            <a:ext cx="2728991" cy="103859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20D24D1-D4C5-E49B-C126-1381755E0D55}"/>
              </a:ext>
            </a:extLst>
          </p:cNvPr>
          <p:cNvSpPr txBox="1"/>
          <p:nvPr/>
        </p:nvSpPr>
        <p:spPr>
          <a:xfrm>
            <a:off x="312458" y="1418201"/>
            <a:ext cx="115670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commits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ramas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Gestión de incidencias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A8013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Incongruencias</a:t>
            </a:r>
          </a:p>
          <a:p>
            <a:pPr marL="742950" indent="-742950">
              <a:buFont typeface="+mj-lt"/>
              <a:buAutoNum type="arabicPeriod"/>
            </a:pPr>
            <a:r>
              <a:rPr lang="es-ES" sz="4000" b="1" dirty="0">
                <a:solidFill>
                  <a:srgbClr val="5E5E5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Lecciones aprendidas</a:t>
            </a:r>
          </a:p>
        </p:txBody>
      </p:sp>
      <p:pic>
        <p:nvPicPr>
          <p:cNvPr id="8" name="Gráfico 7" descr="Onda con relleno sólido">
            <a:extLst>
              <a:ext uri="{FF2B5EF4-FFF2-40B4-BE49-F238E27FC236}">
                <a16:creationId xmlns:a16="http://schemas.microsoft.com/office/drawing/2014/main" id="{E4FA2C72-790B-DB81-ED66-BD7D949727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" r="48865" b="46759"/>
          <a:stretch/>
        </p:blipFill>
        <p:spPr>
          <a:xfrm>
            <a:off x="10257226" y="6121666"/>
            <a:ext cx="1934774" cy="73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874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3266</TotalTime>
  <Words>239</Words>
  <Application>Microsoft Office PowerPoint</Application>
  <PresentationFormat>Panorámica</PresentationFormat>
  <Paragraphs>70</Paragraphs>
  <Slides>13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ROMERO ORGANVIDEZ</dc:creator>
  <cp:lastModifiedBy>DAVID ROMERO ORGANVIDEZ</cp:lastModifiedBy>
  <cp:revision>22</cp:revision>
  <dcterms:created xsi:type="dcterms:W3CDTF">2024-06-06T17:26:41Z</dcterms:created>
  <dcterms:modified xsi:type="dcterms:W3CDTF">2024-11-27T06:17:27Z</dcterms:modified>
</cp:coreProperties>
</file>